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</p:sldMasterIdLst>
  <p:notesMasterIdLst>
    <p:notesMasterId r:id="rId16"/>
  </p:notesMasterIdLst>
  <p:handoutMasterIdLst>
    <p:handoutMasterId r:id="rId17"/>
  </p:handoutMasterIdLst>
  <p:sldIdLst>
    <p:sldId id="257" r:id="rId3"/>
    <p:sldId id="259" r:id="rId4"/>
    <p:sldId id="265" r:id="rId5"/>
    <p:sldId id="264" r:id="rId6"/>
    <p:sldId id="274" r:id="rId7"/>
    <p:sldId id="285" r:id="rId8"/>
    <p:sldId id="281" r:id="rId9"/>
    <p:sldId id="286" r:id="rId10"/>
    <p:sldId id="282" r:id="rId11"/>
    <p:sldId id="283" r:id="rId12"/>
    <p:sldId id="284" r:id="rId13"/>
    <p:sldId id="26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4C6A757E-5EA1-2B40-AB96-DA20F26B9C5B}">
          <p14:sldIdLst>
            <p14:sldId id="257"/>
            <p14:sldId id="259"/>
            <p14:sldId id="265"/>
            <p14:sldId id="264"/>
            <p14:sldId id="274"/>
            <p14:sldId id="285"/>
            <p14:sldId id="281"/>
            <p14:sldId id="286"/>
            <p14:sldId id="282"/>
            <p14:sldId id="283"/>
            <p14:sldId id="284"/>
            <p14:sldId id="266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3C2C"/>
    <a:srgbClr val="D3350B"/>
    <a:srgbClr val="41727E"/>
    <a:srgbClr val="2E686C"/>
    <a:srgbClr val="56504B"/>
    <a:srgbClr val="67605B"/>
    <a:srgbClr val="79726D"/>
    <a:srgbClr val="8B8580"/>
    <a:srgbClr val="FCFBFA"/>
    <a:srgbClr val="E5D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5" autoAdjust="0"/>
    <p:restoredTop sz="94605"/>
  </p:normalViewPr>
  <p:slideViewPr>
    <p:cSldViewPr snapToGrid="0">
      <p:cViewPr varScale="1">
        <p:scale>
          <a:sx n="118" d="100"/>
          <a:sy n="118" d="100"/>
        </p:scale>
        <p:origin x="880" y="200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BDEF-5E46-4C38-97AE-078FE78545A2}" type="datetime1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B5D8F-9D9D-4173-A9BF-1ACE61BA05F2}" type="datetime1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682" r:id="rId6"/>
    <p:sldLayoutId id="2147483678" r:id="rId7"/>
    <p:sldLayoutId id="2147483683" r:id="rId8"/>
    <p:sldLayoutId id="2147483693" r:id="rId9"/>
    <p:sldLayoutId id="2147483723" r:id="rId10"/>
    <p:sldLayoutId id="2147483724" r:id="rId11"/>
    <p:sldLayoutId id="2147483725" r:id="rId12"/>
    <p:sldLayoutId id="2147483726" r:id="rId13"/>
    <p:sldLayoutId id="2147483679" r:id="rId14"/>
    <p:sldLayoutId id="2147483727" r:id="rId15"/>
    <p:sldLayoutId id="2147483729" r:id="rId16"/>
    <p:sldLayoutId id="2147483730" r:id="rId17"/>
    <p:sldLayoutId id="2147483731" r:id="rId18"/>
    <p:sldLayoutId id="214748373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B5E89-ABC3-7E45-9346-FF40C369D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Ladybird</a:t>
            </a:r>
          </a:p>
          <a:p>
            <a:r>
              <a:rPr lang="en-US" dirty="0"/>
              <a:t>Amanda Gomez, Cecilia King, Hayley </a:t>
            </a:r>
            <a:r>
              <a:rPr lang="en-US" dirty="0" err="1"/>
              <a:t>Allmand</a:t>
            </a:r>
            <a:r>
              <a:rPr lang="en-US" dirty="0"/>
              <a:t>, Kurtis </a:t>
            </a:r>
            <a:r>
              <a:rPr lang="en-US" dirty="0" err="1"/>
              <a:t>Raucstadt</a:t>
            </a:r>
            <a:r>
              <a:rPr lang="en-US" dirty="0"/>
              <a:t>, Tanvi </a:t>
            </a:r>
            <a:r>
              <a:rPr lang="en-US" dirty="0" err="1"/>
              <a:t>Varadhachary</a:t>
            </a:r>
            <a:r>
              <a:rPr lang="en-US" dirty="0"/>
              <a:t>, Taylor Zheng</a:t>
            </a:r>
          </a:p>
          <a:p>
            <a:r>
              <a:rPr lang="en-US" dirty="0"/>
              <a:t>Austin Cloud Engineers</a:t>
            </a:r>
          </a:p>
          <a:p>
            <a:r>
              <a:rPr lang="en-US" dirty="0"/>
              <a:t>July 6th, </a:t>
            </a:r>
            <a:r>
              <a:rPr lang="is-IS" dirty="0"/>
              <a:t>2020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98A6F-1063-844D-8524-BF1656C7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 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E6865-93D5-2148-984E-02DEC3861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Application for the Uninsured of Austin, Texas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719AA-17FE-D14D-8E22-B450683B84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9FF4-49D3-4004-BB6A-0F3860E960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0176-9031-F941-9C30-891DBB37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C38C-D12A-1D46-BEBC-11EFC447C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67176-1075-2C4D-A426-A5ABC351D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B1D4FB-A523-5E44-9C9F-5441DCBD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0176-9031-F941-9C30-891DBB37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C38C-D12A-1D46-BEBC-11EFC447C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67176-1075-2C4D-A426-A5ABC351D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137A5-9FEA-2A40-88EC-8272ECD5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0D31-162D-1A41-8320-8FAB44C0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might you expand upon your solution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A16C-54BF-174C-8527-B9D30E0F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Expand to include other healthcare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user specific experience including…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Log in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Saved user data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more accessible application both internally and externally</a:t>
            </a:r>
            <a:endParaRPr lang="en-US" sz="24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CA490-93B5-2248-AD9B-43BF54AA1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B33AB-3164-42E0-A1FC-663B0D0B58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BC627-6A8A-5844-8889-EAB2360ED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DD422-7CE5-44B8-B26D-04B85F410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AD22-833A-BB4A-90D2-9BCAA319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530A-883F-E944-B205-7A536F19D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FD5E-5909-4FC8-9BD0-6F7901A902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pic>
        <p:nvPicPr>
          <p:cNvPr id="6" name="Picture 5" descr="A picture containing person, outdoor, person, person&#10;&#10;Description automatically generated">
            <a:extLst>
              <a:ext uri="{FF2B5EF4-FFF2-40B4-BE49-F238E27FC236}">
                <a16:creationId xmlns:a16="http://schemas.microsoft.com/office/drawing/2014/main" id="{56341F59-12AD-F24B-8B25-1D7C8B5F6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8" t="12070" r="13267" b="21039"/>
          <a:stretch/>
        </p:blipFill>
        <p:spPr>
          <a:xfrm rot="5400000">
            <a:off x="246356" y="2487005"/>
            <a:ext cx="1745868" cy="1859027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E74AD51-B820-1149-9781-D5AAADFF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7" r="19798"/>
          <a:stretch/>
        </p:blipFill>
        <p:spPr>
          <a:xfrm>
            <a:off x="10250335" y="2552904"/>
            <a:ext cx="1753301" cy="1755188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4A315DF-6E1C-2F40-91EA-5EE20628F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78" y="2562224"/>
            <a:ext cx="1697213" cy="1745868"/>
          </a:xfrm>
          <a:prstGeom prst="rect">
            <a:avLst/>
          </a:prstGeom>
        </p:spPr>
      </p:pic>
      <p:pic>
        <p:nvPicPr>
          <p:cNvPr id="17" name="Picture 1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FE05AC0-6E78-8B4E-A5D4-17DCA7DC13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5209" r="25364" b="4399"/>
          <a:stretch/>
        </p:blipFill>
        <p:spPr>
          <a:xfrm>
            <a:off x="2330439" y="2557564"/>
            <a:ext cx="1761505" cy="17458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CE8B3-69C4-F747-BA2F-CE85A366B57E}"/>
              </a:ext>
            </a:extLst>
          </p:cNvPr>
          <p:cNvSpPr txBox="1"/>
          <p:nvPr/>
        </p:nvSpPr>
        <p:spPr>
          <a:xfrm>
            <a:off x="185089" y="4389265"/>
            <a:ext cx="1863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Amanda Gomez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Mid-Market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AF70D-BDA7-1847-947C-8633AE5E6AC8}"/>
              </a:ext>
            </a:extLst>
          </p:cNvPr>
          <p:cNvSpPr txBox="1"/>
          <p:nvPr/>
        </p:nvSpPr>
        <p:spPr>
          <a:xfrm>
            <a:off x="2513372" y="4389265"/>
            <a:ext cx="1395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Cecilia King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Enterprise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F041B-F868-3C43-8CA7-6FD9E14F0AD3}"/>
              </a:ext>
            </a:extLst>
          </p:cNvPr>
          <p:cNvSpPr txBox="1"/>
          <p:nvPr/>
        </p:nvSpPr>
        <p:spPr>
          <a:xfrm>
            <a:off x="4306634" y="4389265"/>
            <a:ext cx="169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Hayley </a:t>
            </a:r>
            <a:r>
              <a:rPr lang="en-US" dirty="0" err="1"/>
              <a:t>Allmand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Enterprise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79E1A-2E10-EC4E-99CF-6532964D82C0}"/>
              </a:ext>
            </a:extLst>
          </p:cNvPr>
          <p:cNvSpPr txBox="1"/>
          <p:nvPr/>
        </p:nvSpPr>
        <p:spPr>
          <a:xfrm>
            <a:off x="6307831" y="4389265"/>
            <a:ext cx="1722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Kurtis </a:t>
            </a:r>
            <a:r>
              <a:rPr lang="en-US" dirty="0" err="1"/>
              <a:t>Raucstadt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SMB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76DA4-F9BA-F045-B549-15D99D9B21B1}"/>
              </a:ext>
            </a:extLst>
          </p:cNvPr>
          <p:cNvSpPr txBox="1"/>
          <p:nvPr/>
        </p:nvSpPr>
        <p:spPr>
          <a:xfrm>
            <a:off x="8261675" y="4380378"/>
            <a:ext cx="1722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Tanvi </a:t>
            </a:r>
            <a:r>
              <a:rPr lang="en-US" dirty="0" err="1"/>
              <a:t>Varadhachary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Enterprise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73E8C-D136-DF48-9019-062042AF9DEE}"/>
              </a:ext>
            </a:extLst>
          </p:cNvPr>
          <p:cNvSpPr txBox="1"/>
          <p:nvPr/>
        </p:nvSpPr>
        <p:spPr>
          <a:xfrm>
            <a:off x="10215519" y="4389265"/>
            <a:ext cx="169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Zheng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SMB</a:t>
            </a:r>
          </a:p>
        </p:txBody>
      </p:sp>
      <p:pic>
        <p:nvPicPr>
          <p:cNvPr id="25" name="Picture 2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112902D-A0BE-3443-9042-720C89537E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8"/>
          <a:stretch/>
        </p:blipFill>
        <p:spPr>
          <a:xfrm>
            <a:off x="6298327" y="2562224"/>
            <a:ext cx="1716217" cy="1741208"/>
          </a:xfrm>
          <a:prstGeom prst="rect">
            <a:avLst/>
          </a:prstGeom>
        </p:spPr>
      </p:pic>
      <p:pic>
        <p:nvPicPr>
          <p:cNvPr id="27" name="Picture 2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A268EB9-AAB0-9043-B38E-A650DE252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32" y="2562224"/>
            <a:ext cx="1727229" cy="17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C4983-0186-B745-A727-EE2A97C2A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would you do if you didn’t have access to insurance?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72FD-84CE-0B43-93F6-984127128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D3AEF-CB7E-7F45-8FB2-B74A50E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18% of Texas residents are uninsured (compared to 9% of US)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Uninsured in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26AD-60B2-0C4B-B406-28961F4E4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D1CD-AF6F-AB41-A248-F132F08A2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09067-4E8F-E243-81FC-305E54A19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8FF45F-1146-4C49-ACBB-12902DF36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1BBE09-B3BB-D349-9BFE-1FA55951F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C68B2-2A22-6842-AFF5-B86DD32DA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17% of Austin, Texas residents under age 65 are uninsured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D5F1C4-4E16-A64E-B002-0F24E841636E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1.6 Million Texans are undocumented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F77E92-6B2E-9F46-A561-D71CB6740DD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14% of undocumented immigrants in the US live in Texas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BB0D7-6780-E54D-BCBA-9FC4E88F1A6A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Major barriers to healthcare access include language and social barriers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4E384D-F6BB-469F-B512-FB1A188A53A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1618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3486A-86E5-384E-B4DD-722AB06411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782B-B398-49B3-9609-B4393E15D8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F79183-C03A-7645-833B-7EC9CCA99D86}"/>
              </a:ext>
            </a:extLst>
          </p:cNvPr>
          <p:cNvSpPr/>
          <p:nvPr/>
        </p:nvSpPr>
        <p:spPr>
          <a:xfrm>
            <a:off x="2206" y="276820"/>
            <a:ext cx="12192000" cy="5935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3E9FB-7D2A-0C4E-944E-643241374510}"/>
              </a:ext>
            </a:extLst>
          </p:cNvPr>
          <p:cNvSpPr/>
          <p:nvPr/>
        </p:nvSpPr>
        <p:spPr>
          <a:xfrm>
            <a:off x="1315222" y="966290"/>
            <a:ext cx="8932022" cy="492542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D4B457-412E-AF44-9A1F-4B33093BC427}"/>
              </a:ext>
            </a:extLst>
          </p:cNvPr>
          <p:cNvSpPr/>
          <p:nvPr/>
        </p:nvSpPr>
        <p:spPr>
          <a:xfrm>
            <a:off x="1759230" y="1419819"/>
            <a:ext cx="5640376" cy="401836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91CF0C-C2E3-8149-8D6F-D57CD5F4AF21}"/>
              </a:ext>
            </a:extLst>
          </p:cNvPr>
          <p:cNvSpPr/>
          <p:nvPr/>
        </p:nvSpPr>
        <p:spPr>
          <a:xfrm>
            <a:off x="2287151" y="2005244"/>
            <a:ext cx="2266475" cy="28838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EDF6709A-80E4-A444-B931-69225AF1520A}"/>
              </a:ext>
            </a:extLst>
          </p:cNvPr>
          <p:cNvSpPr>
            <a:spLocks noChangeAspect="1"/>
          </p:cNvSpPr>
          <p:nvPr/>
        </p:nvSpPr>
        <p:spPr>
          <a:xfrm>
            <a:off x="2731801" y="2423926"/>
            <a:ext cx="914400" cy="747241"/>
          </a:xfrm>
          <a:custGeom>
            <a:avLst/>
            <a:gdLst/>
            <a:ahLst/>
            <a:cxnLst/>
            <a:rect l="0" t="0" r="r" b="b"/>
            <a:pathLst>
              <a:path w="13599" h="11113">
                <a:moveTo>
                  <a:pt x="6826" y="4445"/>
                </a:moveTo>
                <a:lnTo>
                  <a:pt x="6826" y="4445"/>
                </a:lnTo>
                <a:cubicBezTo>
                  <a:pt x="7460" y="4445"/>
                  <a:pt x="8095" y="4497"/>
                  <a:pt x="8572" y="4552"/>
                </a:cubicBezTo>
                <a:cubicBezTo>
                  <a:pt x="8518" y="4709"/>
                  <a:pt x="8518" y="4816"/>
                  <a:pt x="8518" y="4975"/>
                </a:cubicBezTo>
                <a:cubicBezTo>
                  <a:pt x="8042" y="4921"/>
                  <a:pt x="7460" y="4868"/>
                  <a:pt x="6826" y="4868"/>
                </a:cubicBezTo>
                <a:cubicBezTo>
                  <a:pt x="5662" y="4868"/>
                  <a:pt x="4657" y="4975"/>
                  <a:pt x="4181" y="5132"/>
                </a:cubicBezTo>
                <a:cubicBezTo>
                  <a:pt x="4128" y="5187"/>
                  <a:pt x="4128" y="5187"/>
                  <a:pt x="4181" y="5239"/>
                </a:cubicBezTo>
                <a:cubicBezTo>
                  <a:pt x="4657" y="5398"/>
                  <a:pt x="5662" y="5502"/>
                  <a:pt x="6826" y="5502"/>
                </a:cubicBezTo>
                <a:cubicBezTo>
                  <a:pt x="7460" y="5502"/>
                  <a:pt x="8042" y="5451"/>
                  <a:pt x="8518" y="5398"/>
                </a:cubicBezTo>
                <a:cubicBezTo>
                  <a:pt x="8572" y="6032"/>
                  <a:pt x="8784" y="6560"/>
                  <a:pt x="9207" y="6984"/>
                </a:cubicBezTo>
                <a:cubicBezTo>
                  <a:pt x="8625" y="7090"/>
                  <a:pt x="7778" y="7143"/>
                  <a:pt x="6826" y="7143"/>
                </a:cubicBezTo>
                <a:cubicBezTo>
                  <a:pt x="5187" y="7143"/>
                  <a:pt x="3810" y="6931"/>
                  <a:pt x="3810" y="6667"/>
                </a:cubicBezTo>
                <a:cubicBezTo>
                  <a:pt x="3810" y="4975"/>
                  <a:pt x="3810" y="4975"/>
                  <a:pt x="3810" y="4975"/>
                </a:cubicBezTo>
                <a:cubicBezTo>
                  <a:pt x="3810" y="4709"/>
                  <a:pt x="5187" y="4445"/>
                  <a:pt x="6826" y="4445"/>
                </a:cubicBezTo>
                <a:moveTo>
                  <a:pt x="9524" y="7302"/>
                </a:moveTo>
                <a:lnTo>
                  <a:pt x="9524" y="7302"/>
                </a:lnTo>
                <a:cubicBezTo>
                  <a:pt x="9048" y="7460"/>
                  <a:pt x="8042" y="7566"/>
                  <a:pt x="6826" y="7566"/>
                </a:cubicBezTo>
                <a:cubicBezTo>
                  <a:pt x="5187" y="7566"/>
                  <a:pt x="3810" y="7355"/>
                  <a:pt x="3810" y="7036"/>
                </a:cubicBezTo>
                <a:cubicBezTo>
                  <a:pt x="3810" y="6984"/>
                  <a:pt x="3810" y="6984"/>
                  <a:pt x="3810" y="6984"/>
                </a:cubicBezTo>
                <a:cubicBezTo>
                  <a:pt x="2858" y="6984"/>
                  <a:pt x="2858" y="6984"/>
                  <a:pt x="2858" y="6984"/>
                </a:cubicBezTo>
                <a:cubicBezTo>
                  <a:pt x="1693" y="6984"/>
                  <a:pt x="742" y="6085"/>
                  <a:pt x="688" y="4921"/>
                </a:cubicBezTo>
                <a:cubicBezTo>
                  <a:pt x="635" y="3705"/>
                  <a:pt x="1641" y="2752"/>
                  <a:pt x="2804" y="2752"/>
                </a:cubicBezTo>
                <a:cubicBezTo>
                  <a:pt x="2804" y="2752"/>
                  <a:pt x="2804" y="2752"/>
                  <a:pt x="2858" y="2752"/>
                </a:cubicBezTo>
                <a:lnTo>
                  <a:pt x="2858" y="2752"/>
                </a:lnTo>
                <a:cubicBezTo>
                  <a:pt x="3175" y="2752"/>
                  <a:pt x="3175" y="2752"/>
                  <a:pt x="3175" y="2752"/>
                </a:cubicBezTo>
                <a:cubicBezTo>
                  <a:pt x="3282" y="2752"/>
                  <a:pt x="3387" y="2647"/>
                  <a:pt x="3439" y="2540"/>
                </a:cubicBezTo>
                <a:cubicBezTo>
                  <a:pt x="3493" y="2223"/>
                  <a:pt x="3493" y="2223"/>
                  <a:pt x="3493" y="2223"/>
                </a:cubicBezTo>
                <a:cubicBezTo>
                  <a:pt x="3705" y="1270"/>
                  <a:pt x="4552" y="635"/>
                  <a:pt x="5556" y="635"/>
                </a:cubicBezTo>
                <a:cubicBezTo>
                  <a:pt x="6245" y="635"/>
                  <a:pt x="6879" y="953"/>
                  <a:pt x="7302" y="1534"/>
                </a:cubicBezTo>
                <a:cubicBezTo>
                  <a:pt x="7460" y="1746"/>
                  <a:pt x="7460" y="1746"/>
                  <a:pt x="7460" y="1746"/>
                </a:cubicBezTo>
                <a:cubicBezTo>
                  <a:pt x="7514" y="1852"/>
                  <a:pt x="7671" y="1905"/>
                  <a:pt x="7778" y="1852"/>
                </a:cubicBezTo>
                <a:cubicBezTo>
                  <a:pt x="7990" y="1800"/>
                  <a:pt x="7990" y="1800"/>
                  <a:pt x="7990" y="1800"/>
                </a:cubicBezTo>
                <a:cubicBezTo>
                  <a:pt x="8149" y="1746"/>
                  <a:pt x="8254" y="1693"/>
                  <a:pt x="8413" y="1693"/>
                </a:cubicBezTo>
                <a:cubicBezTo>
                  <a:pt x="9153" y="1588"/>
                  <a:pt x="9895" y="2012"/>
                  <a:pt x="10211" y="2647"/>
                </a:cubicBezTo>
                <a:cubicBezTo>
                  <a:pt x="10423" y="2592"/>
                  <a:pt x="10635" y="2540"/>
                  <a:pt x="10846" y="2540"/>
                </a:cubicBezTo>
                <a:cubicBezTo>
                  <a:pt x="10477" y="1641"/>
                  <a:pt x="9630" y="1058"/>
                  <a:pt x="8625" y="1058"/>
                </a:cubicBezTo>
                <a:cubicBezTo>
                  <a:pt x="8360" y="1058"/>
                  <a:pt x="8095" y="1111"/>
                  <a:pt x="7830" y="1165"/>
                </a:cubicBezTo>
                <a:cubicBezTo>
                  <a:pt x="7302" y="476"/>
                  <a:pt x="6509" y="0"/>
                  <a:pt x="5556" y="0"/>
                </a:cubicBezTo>
                <a:cubicBezTo>
                  <a:pt x="4233" y="0"/>
                  <a:pt x="3175" y="899"/>
                  <a:pt x="2858" y="2117"/>
                </a:cubicBezTo>
                <a:lnTo>
                  <a:pt x="2804" y="2117"/>
                </a:lnTo>
                <a:cubicBezTo>
                  <a:pt x="1323" y="2117"/>
                  <a:pt x="107" y="3282"/>
                  <a:pt x="53" y="4816"/>
                </a:cubicBezTo>
                <a:cubicBezTo>
                  <a:pt x="0" y="6349"/>
                  <a:pt x="1323" y="7619"/>
                  <a:pt x="2858" y="7619"/>
                </a:cubicBezTo>
                <a:cubicBezTo>
                  <a:pt x="3810" y="7619"/>
                  <a:pt x="3810" y="7619"/>
                  <a:pt x="3810" y="7619"/>
                </a:cubicBezTo>
                <a:cubicBezTo>
                  <a:pt x="3810" y="8518"/>
                  <a:pt x="3810" y="8518"/>
                  <a:pt x="3810" y="8518"/>
                </a:cubicBezTo>
                <a:cubicBezTo>
                  <a:pt x="3810" y="8784"/>
                  <a:pt x="5187" y="9048"/>
                  <a:pt x="6826" y="9048"/>
                </a:cubicBezTo>
                <a:cubicBezTo>
                  <a:pt x="8465" y="9048"/>
                  <a:pt x="9842" y="8784"/>
                  <a:pt x="9842" y="8518"/>
                </a:cubicBezTo>
                <a:cubicBezTo>
                  <a:pt x="9842" y="7460"/>
                  <a:pt x="9842" y="7460"/>
                  <a:pt x="9842" y="7460"/>
                </a:cubicBezTo>
                <a:cubicBezTo>
                  <a:pt x="9735" y="7407"/>
                  <a:pt x="9630" y="7355"/>
                  <a:pt x="9524" y="7302"/>
                </a:cubicBezTo>
                <a:moveTo>
                  <a:pt x="6826" y="9471"/>
                </a:moveTo>
                <a:lnTo>
                  <a:pt x="6826" y="9471"/>
                </a:lnTo>
                <a:cubicBezTo>
                  <a:pt x="5187" y="9471"/>
                  <a:pt x="3810" y="9207"/>
                  <a:pt x="3810" y="8941"/>
                </a:cubicBezTo>
                <a:cubicBezTo>
                  <a:pt x="3810" y="10582"/>
                  <a:pt x="3810" y="10582"/>
                  <a:pt x="3810" y="10582"/>
                </a:cubicBezTo>
                <a:cubicBezTo>
                  <a:pt x="3810" y="10900"/>
                  <a:pt x="5187" y="11112"/>
                  <a:pt x="6826" y="11112"/>
                </a:cubicBezTo>
                <a:cubicBezTo>
                  <a:pt x="8465" y="11112"/>
                  <a:pt x="9842" y="10900"/>
                  <a:pt x="9842" y="10582"/>
                </a:cubicBezTo>
                <a:cubicBezTo>
                  <a:pt x="9842" y="8941"/>
                  <a:pt x="9842" y="8941"/>
                  <a:pt x="9842" y="8941"/>
                </a:cubicBezTo>
                <a:cubicBezTo>
                  <a:pt x="9842" y="9207"/>
                  <a:pt x="8465" y="9471"/>
                  <a:pt x="6826" y="9471"/>
                </a:cubicBezTo>
                <a:moveTo>
                  <a:pt x="11165" y="2752"/>
                </a:moveTo>
                <a:lnTo>
                  <a:pt x="11165" y="2752"/>
                </a:lnTo>
                <a:cubicBezTo>
                  <a:pt x="9842" y="2752"/>
                  <a:pt x="8730" y="3810"/>
                  <a:pt x="8730" y="5187"/>
                </a:cubicBezTo>
                <a:cubicBezTo>
                  <a:pt x="8730" y="6508"/>
                  <a:pt x="9842" y="7619"/>
                  <a:pt x="11165" y="7619"/>
                </a:cubicBezTo>
                <a:cubicBezTo>
                  <a:pt x="12487" y="7619"/>
                  <a:pt x="13598" y="6508"/>
                  <a:pt x="13598" y="5187"/>
                </a:cubicBezTo>
                <a:cubicBezTo>
                  <a:pt x="13598" y="3810"/>
                  <a:pt x="12487" y="2752"/>
                  <a:pt x="11165" y="2752"/>
                </a:cubicBezTo>
                <a:moveTo>
                  <a:pt x="11165" y="6879"/>
                </a:moveTo>
                <a:lnTo>
                  <a:pt x="11165" y="6879"/>
                </a:lnTo>
                <a:cubicBezTo>
                  <a:pt x="10370" y="6879"/>
                  <a:pt x="9683" y="6349"/>
                  <a:pt x="9471" y="5609"/>
                </a:cubicBezTo>
                <a:cubicBezTo>
                  <a:pt x="9471" y="5451"/>
                  <a:pt x="9419" y="5291"/>
                  <a:pt x="9419" y="5187"/>
                </a:cubicBezTo>
                <a:cubicBezTo>
                  <a:pt x="9419" y="5027"/>
                  <a:pt x="9419" y="5027"/>
                  <a:pt x="9419" y="5027"/>
                </a:cubicBezTo>
                <a:cubicBezTo>
                  <a:pt x="9153" y="5344"/>
                  <a:pt x="9153" y="5344"/>
                  <a:pt x="9153" y="5344"/>
                </a:cubicBezTo>
                <a:cubicBezTo>
                  <a:pt x="9100" y="5344"/>
                  <a:pt x="9100" y="5344"/>
                  <a:pt x="9048" y="5344"/>
                </a:cubicBezTo>
                <a:cubicBezTo>
                  <a:pt x="8941" y="5239"/>
                  <a:pt x="8941" y="5239"/>
                  <a:pt x="8941" y="5239"/>
                </a:cubicBezTo>
                <a:cubicBezTo>
                  <a:pt x="8941" y="5239"/>
                  <a:pt x="8941" y="5239"/>
                  <a:pt x="8941" y="5187"/>
                </a:cubicBezTo>
                <a:cubicBezTo>
                  <a:pt x="8941" y="5187"/>
                  <a:pt x="8941" y="5187"/>
                  <a:pt x="8941" y="5132"/>
                </a:cubicBezTo>
                <a:cubicBezTo>
                  <a:pt x="9576" y="4552"/>
                  <a:pt x="9576" y="4552"/>
                  <a:pt x="9576" y="4552"/>
                </a:cubicBezTo>
                <a:cubicBezTo>
                  <a:pt x="10211" y="5132"/>
                  <a:pt x="10211" y="5132"/>
                  <a:pt x="10211" y="5132"/>
                </a:cubicBezTo>
                <a:cubicBezTo>
                  <a:pt x="10211" y="5187"/>
                  <a:pt x="10211" y="5187"/>
                  <a:pt x="10211" y="5187"/>
                </a:cubicBezTo>
                <a:cubicBezTo>
                  <a:pt x="10211" y="5239"/>
                  <a:pt x="10211" y="5239"/>
                  <a:pt x="10211" y="5239"/>
                </a:cubicBezTo>
                <a:cubicBezTo>
                  <a:pt x="10159" y="5344"/>
                  <a:pt x="10159" y="5344"/>
                  <a:pt x="10159" y="5344"/>
                </a:cubicBezTo>
                <a:cubicBezTo>
                  <a:pt x="10106" y="5344"/>
                  <a:pt x="10054" y="5344"/>
                  <a:pt x="10054" y="5344"/>
                </a:cubicBezTo>
                <a:cubicBezTo>
                  <a:pt x="9683" y="4975"/>
                  <a:pt x="9683" y="4975"/>
                  <a:pt x="9683" y="4975"/>
                </a:cubicBezTo>
                <a:cubicBezTo>
                  <a:pt x="9683" y="5080"/>
                  <a:pt x="9683" y="5080"/>
                  <a:pt x="9683" y="5080"/>
                </a:cubicBezTo>
                <a:cubicBezTo>
                  <a:pt x="9683" y="5132"/>
                  <a:pt x="9683" y="5132"/>
                  <a:pt x="9683" y="5187"/>
                </a:cubicBezTo>
                <a:cubicBezTo>
                  <a:pt x="9683" y="5344"/>
                  <a:pt x="9735" y="5555"/>
                  <a:pt x="9788" y="5766"/>
                </a:cubicBezTo>
                <a:cubicBezTo>
                  <a:pt x="10054" y="6296"/>
                  <a:pt x="10582" y="6667"/>
                  <a:pt x="11165" y="6667"/>
                </a:cubicBezTo>
                <a:cubicBezTo>
                  <a:pt x="11640" y="6667"/>
                  <a:pt x="12064" y="6455"/>
                  <a:pt x="12328" y="6085"/>
                </a:cubicBezTo>
                <a:cubicBezTo>
                  <a:pt x="12539" y="6244"/>
                  <a:pt x="12539" y="6244"/>
                  <a:pt x="12539" y="6244"/>
                </a:cubicBezTo>
                <a:cubicBezTo>
                  <a:pt x="12170" y="6667"/>
                  <a:pt x="11693" y="6879"/>
                  <a:pt x="11165" y="6879"/>
                </a:cubicBezTo>
                <a:moveTo>
                  <a:pt x="10423" y="5873"/>
                </a:moveTo>
                <a:lnTo>
                  <a:pt x="10423" y="5873"/>
                </a:lnTo>
                <a:cubicBezTo>
                  <a:pt x="11005" y="4392"/>
                  <a:pt x="11005" y="4392"/>
                  <a:pt x="11005" y="4392"/>
                </a:cubicBezTo>
                <a:cubicBezTo>
                  <a:pt x="11058" y="4392"/>
                  <a:pt x="11058" y="4340"/>
                  <a:pt x="11112" y="4340"/>
                </a:cubicBezTo>
                <a:cubicBezTo>
                  <a:pt x="11324" y="4340"/>
                  <a:pt x="11324" y="4340"/>
                  <a:pt x="11324" y="4340"/>
                </a:cubicBezTo>
                <a:lnTo>
                  <a:pt x="11376" y="4392"/>
                </a:lnTo>
                <a:cubicBezTo>
                  <a:pt x="11904" y="5873"/>
                  <a:pt x="11904" y="5873"/>
                  <a:pt x="11904" y="5873"/>
                </a:cubicBezTo>
                <a:cubicBezTo>
                  <a:pt x="11959" y="5925"/>
                  <a:pt x="11904" y="5978"/>
                  <a:pt x="11852" y="5978"/>
                </a:cubicBezTo>
                <a:cubicBezTo>
                  <a:pt x="11588" y="5978"/>
                  <a:pt x="11588" y="5978"/>
                  <a:pt x="11588" y="5978"/>
                </a:cubicBezTo>
                <a:cubicBezTo>
                  <a:pt x="11535" y="5978"/>
                  <a:pt x="11535" y="5978"/>
                  <a:pt x="11481" y="5925"/>
                </a:cubicBezTo>
                <a:cubicBezTo>
                  <a:pt x="11429" y="5714"/>
                  <a:pt x="11429" y="5714"/>
                  <a:pt x="11429" y="5714"/>
                </a:cubicBezTo>
                <a:cubicBezTo>
                  <a:pt x="10900" y="5714"/>
                  <a:pt x="10900" y="5714"/>
                  <a:pt x="10900" y="5714"/>
                </a:cubicBezTo>
                <a:cubicBezTo>
                  <a:pt x="10794" y="5925"/>
                  <a:pt x="10794" y="5925"/>
                  <a:pt x="10794" y="5925"/>
                </a:cubicBezTo>
                <a:cubicBezTo>
                  <a:pt x="10794" y="5978"/>
                  <a:pt x="10794" y="5978"/>
                  <a:pt x="10741" y="5978"/>
                </a:cubicBezTo>
                <a:cubicBezTo>
                  <a:pt x="10477" y="5978"/>
                  <a:pt x="10477" y="5978"/>
                  <a:pt x="10477" y="5978"/>
                </a:cubicBezTo>
                <a:cubicBezTo>
                  <a:pt x="10423" y="5978"/>
                  <a:pt x="10370" y="5925"/>
                  <a:pt x="10423" y="5873"/>
                </a:cubicBezTo>
                <a:moveTo>
                  <a:pt x="12751" y="5820"/>
                </a:moveTo>
                <a:lnTo>
                  <a:pt x="12751" y="5820"/>
                </a:lnTo>
                <a:cubicBezTo>
                  <a:pt x="12116" y="5187"/>
                  <a:pt x="12116" y="5187"/>
                  <a:pt x="12116" y="5187"/>
                </a:cubicBezTo>
                <a:cubicBezTo>
                  <a:pt x="12064" y="5132"/>
                  <a:pt x="12064" y="5132"/>
                  <a:pt x="12116" y="5080"/>
                </a:cubicBezTo>
                <a:cubicBezTo>
                  <a:pt x="12170" y="5027"/>
                  <a:pt x="12170" y="5027"/>
                  <a:pt x="12170" y="5027"/>
                </a:cubicBezTo>
                <a:cubicBezTo>
                  <a:pt x="12223" y="4975"/>
                  <a:pt x="12223" y="4975"/>
                  <a:pt x="12223" y="4975"/>
                </a:cubicBezTo>
                <a:cubicBezTo>
                  <a:pt x="12275" y="4975"/>
                  <a:pt x="12275" y="4975"/>
                  <a:pt x="12275" y="5027"/>
                </a:cubicBezTo>
                <a:cubicBezTo>
                  <a:pt x="12646" y="5344"/>
                  <a:pt x="12646" y="5344"/>
                  <a:pt x="12646" y="5344"/>
                </a:cubicBezTo>
                <a:cubicBezTo>
                  <a:pt x="12646" y="5239"/>
                  <a:pt x="12646" y="5239"/>
                  <a:pt x="12646" y="5239"/>
                </a:cubicBezTo>
                <a:cubicBezTo>
                  <a:pt x="12646" y="5187"/>
                  <a:pt x="12646" y="5187"/>
                  <a:pt x="12646" y="5187"/>
                </a:cubicBezTo>
                <a:cubicBezTo>
                  <a:pt x="12646" y="4975"/>
                  <a:pt x="12594" y="4763"/>
                  <a:pt x="12539" y="4604"/>
                </a:cubicBezTo>
                <a:cubicBezTo>
                  <a:pt x="12275" y="4022"/>
                  <a:pt x="11747" y="3705"/>
                  <a:pt x="11165" y="3705"/>
                </a:cubicBezTo>
                <a:cubicBezTo>
                  <a:pt x="10689" y="3705"/>
                  <a:pt x="10265" y="3917"/>
                  <a:pt x="10000" y="4286"/>
                </a:cubicBezTo>
                <a:cubicBezTo>
                  <a:pt x="9788" y="4074"/>
                  <a:pt x="9788" y="4074"/>
                  <a:pt x="9788" y="4074"/>
                </a:cubicBezTo>
                <a:cubicBezTo>
                  <a:pt x="10159" y="3705"/>
                  <a:pt x="10635" y="3439"/>
                  <a:pt x="11165" y="3439"/>
                </a:cubicBezTo>
                <a:cubicBezTo>
                  <a:pt x="11959" y="3439"/>
                  <a:pt x="12646" y="3969"/>
                  <a:pt x="12858" y="4709"/>
                </a:cubicBezTo>
                <a:cubicBezTo>
                  <a:pt x="12858" y="4868"/>
                  <a:pt x="12910" y="5027"/>
                  <a:pt x="12910" y="5187"/>
                </a:cubicBezTo>
                <a:cubicBezTo>
                  <a:pt x="12910" y="5291"/>
                  <a:pt x="12910" y="5291"/>
                  <a:pt x="12910" y="5291"/>
                </a:cubicBezTo>
                <a:cubicBezTo>
                  <a:pt x="13174" y="5027"/>
                  <a:pt x="13174" y="5027"/>
                  <a:pt x="13174" y="5027"/>
                </a:cubicBezTo>
                <a:cubicBezTo>
                  <a:pt x="13229" y="4975"/>
                  <a:pt x="13281" y="4975"/>
                  <a:pt x="13281" y="5027"/>
                </a:cubicBezTo>
                <a:cubicBezTo>
                  <a:pt x="13386" y="5080"/>
                  <a:pt x="13386" y="5080"/>
                  <a:pt x="13386" y="5080"/>
                </a:cubicBezTo>
                <a:lnTo>
                  <a:pt x="13386" y="5132"/>
                </a:lnTo>
                <a:lnTo>
                  <a:pt x="13386" y="5187"/>
                </a:lnTo>
                <a:lnTo>
                  <a:pt x="12751" y="5820"/>
                </a:lnTo>
                <a:moveTo>
                  <a:pt x="11324" y="5398"/>
                </a:moveTo>
                <a:lnTo>
                  <a:pt x="11324" y="5398"/>
                </a:lnTo>
                <a:cubicBezTo>
                  <a:pt x="11005" y="5398"/>
                  <a:pt x="11005" y="5398"/>
                  <a:pt x="11005" y="5398"/>
                </a:cubicBezTo>
                <a:cubicBezTo>
                  <a:pt x="11165" y="4921"/>
                  <a:pt x="11165" y="4921"/>
                  <a:pt x="11165" y="4921"/>
                </a:cubicBezTo>
                <a:lnTo>
                  <a:pt x="11165" y="4921"/>
                </a:lnTo>
                <a:lnTo>
                  <a:pt x="11324" y="5398"/>
                </a:lnTo>
              </a:path>
            </a:pathLst>
          </a:custGeom>
          <a:solidFill>
            <a:srgbClr val="B93C2C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BFC8838C-E1D3-2642-9A43-1D224DE7C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96424" y="4585002"/>
            <a:ext cx="868566" cy="926470"/>
          </a:xfrm>
          <a:custGeom>
            <a:avLst/>
            <a:gdLst>
              <a:gd name="T0" fmla="*/ 694 w 2778"/>
              <a:gd name="T1" fmla="*/ 1019 h 2964"/>
              <a:gd name="T2" fmla="*/ 1991 w 2778"/>
              <a:gd name="T3" fmla="*/ 2963 h 2964"/>
              <a:gd name="T4" fmla="*/ 1991 w 2778"/>
              <a:gd name="T5" fmla="*/ 926 h 2964"/>
              <a:gd name="T6" fmla="*/ 1296 w 2778"/>
              <a:gd name="T7" fmla="*/ 2847 h 2964"/>
              <a:gd name="T8" fmla="*/ 1481 w 2778"/>
              <a:gd name="T9" fmla="*/ 2847 h 2964"/>
              <a:gd name="T10" fmla="*/ 787 w 2778"/>
              <a:gd name="T11" fmla="*/ 2731 h 2964"/>
              <a:gd name="T12" fmla="*/ 1991 w 2778"/>
              <a:gd name="T13" fmla="*/ 2731 h 2964"/>
              <a:gd name="T14" fmla="*/ 1481 w 2778"/>
              <a:gd name="T15" fmla="*/ 104 h 2964"/>
              <a:gd name="T16" fmla="*/ 1979 w 2778"/>
              <a:gd name="T17" fmla="*/ 602 h 2964"/>
              <a:gd name="T18" fmla="*/ 1979 w 2778"/>
              <a:gd name="T19" fmla="*/ 0 h 2964"/>
              <a:gd name="T20" fmla="*/ 937 w 2778"/>
              <a:gd name="T21" fmla="*/ 787 h 2964"/>
              <a:gd name="T22" fmla="*/ 1204 w 2778"/>
              <a:gd name="T23" fmla="*/ 521 h 2964"/>
              <a:gd name="T24" fmla="*/ 879 w 2778"/>
              <a:gd name="T25" fmla="*/ 521 h 2964"/>
              <a:gd name="T26" fmla="*/ 2453 w 2778"/>
              <a:gd name="T27" fmla="*/ 648 h 2964"/>
              <a:gd name="T28" fmla="*/ 2222 w 2778"/>
              <a:gd name="T29" fmla="*/ 880 h 2964"/>
              <a:gd name="T30" fmla="*/ 2499 w 2778"/>
              <a:gd name="T31" fmla="*/ 880 h 2964"/>
              <a:gd name="T32" fmla="*/ 926 w 2778"/>
              <a:gd name="T33" fmla="*/ 46 h 2964"/>
              <a:gd name="T34" fmla="*/ 648 w 2778"/>
              <a:gd name="T35" fmla="*/ 46 h 2964"/>
              <a:gd name="T36" fmla="*/ 879 w 2778"/>
              <a:gd name="T37" fmla="*/ 278 h 2964"/>
              <a:gd name="T38" fmla="*/ 370 w 2778"/>
              <a:gd name="T39" fmla="*/ 1424 h 2964"/>
              <a:gd name="T40" fmla="*/ 520 w 2778"/>
              <a:gd name="T41" fmla="*/ 1574 h 2964"/>
              <a:gd name="T42" fmla="*/ 520 w 2778"/>
              <a:gd name="T43" fmla="*/ 1389 h 2964"/>
              <a:gd name="T44" fmla="*/ 2638 w 2778"/>
              <a:gd name="T45" fmla="*/ 428 h 2964"/>
              <a:gd name="T46" fmla="*/ 2488 w 2778"/>
              <a:gd name="T47" fmla="*/ 278 h 2964"/>
              <a:gd name="T48" fmla="*/ 2488 w 2778"/>
              <a:gd name="T49" fmla="*/ 463 h 2964"/>
              <a:gd name="T50" fmla="*/ 463 w 2778"/>
              <a:gd name="T51" fmla="*/ 521 h 2964"/>
              <a:gd name="T52" fmla="*/ 312 w 2778"/>
              <a:gd name="T53" fmla="*/ 370 h 2964"/>
              <a:gd name="T54" fmla="*/ 312 w 2778"/>
              <a:gd name="T55" fmla="*/ 556 h 2964"/>
              <a:gd name="T56" fmla="*/ 347 w 2778"/>
              <a:gd name="T57" fmla="*/ 741 h 2964"/>
              <a:gd name="T58" fmla="*/ 0 w 2778"/>
              <a:gd name="T59" fmla="*/ 1088 h 2964"/>
              <a:gd name="T60" fmla="*/ 416 w 2778"/>
              <a:gd name="T61" fmla="*/ 1088 h 2964"/>
              <a:gd name="T62" fmla="*/ 2360 w 2778"/>
              <a:gd name="T63" fmla="*/ 1181 h 2964"/>
              <a:gd name="T64" fmla="*/ 2708 w 2778"/>
              <a:gd name="T65" fmla="*/ 1528 h 2964"/>
              <a:gd name="T66" fmla="*/ 2708 w 2778"/>
              <a:gd name="T67" fmla="*/ 1111 h 2964"/>
              <a:gd name="T68" fmla="*/ 1157 w 2778"/>
              <a:gd name="T69" fmla="*/ 2176 h 2964"/>
              <a:gd name="T70" fmla="*/ 926 w 2778"/>
              <a:gd name="T71" fmla="*/ 1945 h 2964"/>
              <a:gd name="T72" fmla="*/ 926 w 2778"/>
              <a:gd name="T73" fmla="*/ 2223 h 2964"/>
              <a:gd name="T74" fmla="*/ 1157 w 2778"/>
              <a:gd name="T75" fmla="*/ 1806 h 2964"/>
              <a:gd name="T76" fmla="*/ 926 w 2778"/>
              <a:gd name="T77" fmla="*/ 1574 h 2964"/>
              <a:gd name="T78" fmla="*/ 926 w 2778"/>
              <a:gd name="T79" fmla="*/ 1852 h 2964"/>
              <a:gd name="T80" fmla="*/ 1528 w 2778"/>
              <a:gd name="T81" fmla="*/ 2176 h 2964"/>
              <a:gd name="T82" fmla="*/ 1296 w 2778"/>
              <a:gd name="T83" fmla="*/ 1945 h 2964"/>
              <a:gd name="T84" fmla="*/ 1296 w 2778"/>
              <a:gd name="T85" fmla="*/ 2223 h 2964"/>
              <a:gd name="T86" fmla="*/ 1157 w 2778"/>
              <a:gd name="T87" fmla="*/ 1436 h 2964"/>
              <a:gd name="T88" fmla="*/ 926 w 2778"/>
              <a:gd name="T89" fmla="*/ 1204 h 2964"/>
              <a:gd name="T90" fmla="*/ 926 w 2778"/>
              <a:gd name="T91" fmla="*/ 1482 h 2964"/>
              <a:gd name="T92" fmla="*/ 1528 w 2778"/>
              <a:gd name="T93" fmla="*/ 1436 h 2964"/>
              <a:gd name="T94" fmla="*/ 1296 w 2778"/>
              <a:gd name="T95" fmla="*/ 1204 h 2964"/>
              <a:gd name="T96" fmla="*/ 1296 w 2778"/>
              <a:gd name="T97" fmla="*/ 1482 h 2964"/>
              <a:gd name="T98" fmla="*/ 1528 w 2778"/>
              <a:gd name="T99" fmla="*/ 1806 h 2964"/>
              <a:gd name="T100" fmla="*/ 1296 w 2778"/>
              <a:gd name="T101" fmla="*/ 1574 h 2964"/>
              <a:gd name="T102" fmla="*/ 1296 w 2778"/>
              <a:gd name="T103" fmla="*/ 1852 h 2964"/>
              <a:gd name="T104" fmla="*/ 1898 w 2778"/>
              <a:gd name="T105" fmla="*/ 1436 h 2964"/>
              <a:gd name="T106" fmla="*/ 1667 w 2778"/>
              <a:gd name="T107" fmla="*/ 1204 h 2964"/>
              <a:gd name="T108" fmla="*/ 1667 w 2778"/>
              <a:gd name="T109" fmla="*/ 1482 h 2964"/>
              <a:gd name="T110" fmla="*/ 1898 w 2778"/>
              <a:gd name="T111" fmla="*/ 1806 h 2964"/>
              <a:gd name="T112" fmla="*/ 1667 w 2778"/>
              <a:gd name="T113" fmla="*/ 1574 h 2964"/>
              <a:gd name="T114" fmla="*/ 1667 w 2778"/>
              <a:gd name="T115" fmla="*/ 1852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78" h="2964">
                <a:moveTo>
                  <a:pt x="1991" y="926"/>
                </a:moveTo>
                <a:cubicBezTo>
                  <a:pt x="787" y="926"/>
                  <a:pt x="787" y="926"/>
                  <a:pt x="787" y="926"/>
                </a:cubicBezTo>
                <a:cubicBezTo>
                  <a:pt x="740" y="926"/>
                  <a:pt x="694" y="972"/>
                  <a:pt x="694" y="1019"/>
                </a:cubicBezTo>
                <a:cubicBezTo>
                  <a:pt x="694" y="2870"/>
                  <a:pt x="694" y="2870"/>
                  <a:pt x="694" y="2870"/>
                </a:cubicBezTo>
                <a:cubicBezTo>
                  <a:pt x="694" y="2916"/>
                  <a:pt x="740" y="2963"/>
                  <a:pt x="787" y="2963"/>
                </a:cubicBezTo>
                <a:cubicBezTo>
                  <a:pt x="1991" y="2963"/>
                  <a:pt x="1991" y="2963"/>
                  <a:pt x="1991" y="2963"/>
                </a:cubicBezTo>
                <a:cubicBezTo>
                  <a:pt x="2037" y="2963"/>
                  <a:pt x="2083" y="2916"/>
                  <a:pt x="2083" y="2870"/>
                </a:cubicBezTo>
                <a:cubicBezTo>
                  <a:pt x="2083" y="1019"/>
                  <a:pt x="2083" y="1019"/>
                  <a:pt x="2083" y="1019"/>
                </a:cubicBezTo>
                <a:cubicBezTo>
                  <a:pt x="2083" y="972"/>
                  <a:pt x="2037" y="926"/>
                  <a:pt x="1991" y="926"/>
                </a:cubicBezTo>
                <a:close/>
                <a:moveTo>
                  <a:pt x="1435" y="2893"/>
                </a:moveTo>
                <a:cubicBezTo>
                  <a:pt x="1343" y="2893"/>
                  <a:pt x="1343" y="2893"/>
                  <a:pt x="1343" y="2893"/>
                </a:cubicBezTo>
                <a:cubicBezTo>
                  <a:pt x="1320" y="2893"/>
                  <a:pt x="1296" y="2870"/>
                  <a:pt x="1296" y="2847"/>
                </a:cubicBezTo>
                <a:cubicBezTo>
                  <a:pt x="1296" y="2824"/>
                  <a:pt x="1320" y="2801"/>
                  <a:pt x="1343" y="2801"/>
                </a:cubicBezTo>
                <a:cubicBezTo>
                  <a:pt x="1435" y="2801"/>
                  <a:pt x="1435" y="2801"/>
                  <a:pt x="1435" y="2801"/>
                </a:cubicBezTo>
                <a:cubicBezTo>
                  <a:pt x="1458" y="2801"/>
                  <a:pt x="1481" y="2824"/>
                  <a:pt x="1481" y="2847"/>
                </a:cubicBezTo>
                <a:cubicBezTo>
                  <a:pt x="1481" y="2870"/>
                  <a:pt x="1458" y="2893"/>
                  <a:pt x="1435" y="2893"/>
                </a:cubicBezTo>
                <a:close/>
                <a:moveTo>
                  <a:pt x="1991" y="2731"/>
                </a:moveTo>
                <a:cubicBezTo>
                  <a:pt x="787" y="2731"/>
                  <a:pt x="787" y="2731"/>
                  <a:pt x="787" y="2731"/>
                </a:cubicBezTo>
                <a:cubicBezTo>
                  <a:pt x="787" y="1111"/>
                  <a:pt x="787" y="1111"/>
                  <a:pt x="787" y="1111"/>
                </a:cubicBezTo>
                <a:cubicBezTo>
                  <a:pt x="1991" y="1111"/>
                  <a:pt x="1991" y="1111"/>
                  <a:pt x="1991" y="1111"/>
                </a:cubicBezTo>
                <a:lnTo>
                  <a:pt x="1991" y="2731"/>
                </a:lnTo>
                <a:close/>
                <a:moveTo>
                  <a:pt x="1979" y="0"/>
                </a:moveTo>
                <a:cubicBezTo>
                  <a:pt x="1586" y="0"/>
                  <a:pt x="1586" y="0"/>
                  <a:pt x="1586" y="0"/>
                </a:cubicBezTo>
                <a:cubicBezTo>
                  <a:pt x="1528" y="0"/>
                  <a:pt x="1481" y="46"/>
                  <a:pt x="1481" y="104"/>
                </a:cubicBezTo>
                <a:cubicBezTo>
                  <a:pt x="1481" y="498"/>
                  <a:pt x="1481" y="498"/>
                  <a:pt x="1481" y="498"/>
                </a:cubicBezTo>
                <a:cubicBezTo>
                  <a:pt x="1481" y="556"/>
                  <a:pt x="1528" y="602"/>
                  <a:pt x="1586" y="602"/>
                </a:cubicBezTo>
                <a:cubicBezTo>
                  <a:pt x="1979" y="602"/>
                  <a:pt x="1979" y="602"/>
                  <a:pt x="1979" y="602"/>
                </a:cubicBezTo>
                <a:cubicBezTo>
                  <a:pt x="2037" y="602"/>
                  <a:pt x="2083" y="556"/>
                  <a:pt x="2083" y="498"/>
                </a:cubicBezTo>
                <a:cubicBezTo>
                  <a:pt x="2083" y="104"/>
                  <a:pt x="2083" y="104"/>
                  <a:pt x="2083" y="104"/>
                </a:cubicBezTo>
                <a:cubicBezTo>
                  <a:pt x="2083" y="46"/>
                  <a:pt x="2037" y="0"/>
                  <a:pt x="1979" y="0"/>
                </a:cubicBezTo>
                <a:close/>
                <a:moveTo>
                  <a:pt x="879" y="521"/>
                </a:moveTo>
                <a:cubicBezTo>
                  <a:pt x="879" y="729"/>
                  <a:pt x="879" y="729"/>
                  <a:pt x="879" y="729"/>
                </a:cubicBezTo>
                <a:cubicBezTo>
                  <a:pt x="879" y="764"/>
                  <a:pt x="903" y="787"/>
                  <a:pt x="937" y="787"/>
                </a:cubicBezTo>
                <a:cubicBezTo>
                  <a:pt x="1146" y="787"/>
                  <a:pt x="1146" y="787"/>
                  <a:pt x="1146" y="787"/>
                </a:cubicBezTo>
                <a:cubicBezTo>
                  <a:pt x="1181" y="787"/>
                  <a:pt x="1204" y="764"/>
                  <a:pt x="1204" y="729"/>
                </a:cubicBezTo>
                <a:cubicBezTo>
                  <a:pt x="1204" y="521"/>
                  <a:pt x="1204" y="521"/>
                  <a:pt x="1204" y="521"/>
                </a:cubicBezTo>
                <a:cubicBezTo>
                  <a:pt x="1204" y="486"/>
                  <a:pt x="1181" y="463"/>
                  <a:pt x="1146" y="463"/>
                </a:cubicBezTo>
                <a:cubicBezTo>
                  <a:pt x="937" y="463"/>
                  <a:pt x="937" y="463"/>
                  <a:pt x="937" y="463"/>
                </a:cubicBezTo>
                <a:cubicBezTo>
                  <a:pt x="903" y="463"/>
                  <a:pt x="879" y="486"/>
                  <a:pt x="879" y="521"/>
                </a:cubicBezTo>
                <a:close/>
                <a:moveTo>
                  <a:pt x="2499" y="880"/>
                </a:moveTo>
                <a:cubicBezTo>
                  <a:pt x="2499" y="695"/>
                  <a:pt x="2499" y="695"/>
                  <a:pt x="2499" y="695"/>
                </a:cubicBezTo>
                <a:cubicBezTo>
                  <a:pt x="2499" y="672"/>
                  <a:pt x="2476" y="648"/>
                  <a:pt x="2453" y="648"/>
                </a:cubicBezTo>
                <a:cubicBezTo>
                  <a:pt x="2268" y="648"/>
                  <a:pt x="2268" y="648"/>
                  <a:pt x="2268" y="648"/>
                </a:cubicBezTo>
                <a:cubicBezTo>
                  <a:pt x="2245" y="648"/>
                  <a:pt x="2222" y="672"/>
                  <a:pt x="2222" y="695"/>
                </a:cubicBezTo>
                <a:cubicBezTo>
                  <a:pt x="2222" y="880"/>
                  <a:pt x="2222" y="880"/>
                  <a:pt x="2222" y="880"/>
                </a:cubicBezTo>
                <a:cubicBezTo>
                  <a:pt x="2222" y="903"/>
                  <a:pt x="2245" y="926"/>
                  <a:pt x="2268" y="926"/>
                </a:cubicBezTo>
                <a:cubicBezTo>
                  <a:pt x="2453" y="926"/>
                  <a:pt x="2453" y="926"/>
                  <a:pt x="2453" y="926"/>
                </a:cubicBezTo>
                <a:cubicBezTo>
                  <a:pt x="2476" y="926"/>
                  <a:pt x="2499" y="903"/>
                  <a:pt x="2499" y="880"/>
                </a:cubicBezTo>
                <a:close/>
                <a:moveTo>
                  <a:pt x="879" y="278"/>
                </a:moveTo>
                <a:cubicBezTo>
                  <a:pt x="903" y="278"/>
                  <a:pt x="926" y="255"/>
                  <a:pt x="926" y="231"/>
                </a:cubicBezTo>
                <a:cubicBezTo>
                  <a:pt x="926" y="46"/>
                  <a:pt x="926" y="46"/>
                  <a:pt x="926" y="46"/>
                </a:cubicBezTo>
                <a:cubicBezTo>
                  <a:pt x="926" y="23"/>
                  <a:pt x="903" y="0"/>
                  <a:pt x="879" y="0"/>
                </a:cubicBezTo>
                <a:cubicBezTo>
                  <a:pt x="694" y="0"/>
                  <a:pt x="694" y="0"/>
                  <a:pt x="694" y="0"/>
                </a:cubicBezTo>
                <a:cubicBezTo>
                  <a:pt x="671" y="0"/>
                  <a:pt x="648" y="23"/>
                  <a:pt x="648" y="46"/>
                </a:cubicBezTo>
                <a:cubicBezTo>
                  <a:pt x="648" y="231"/>
                  <a:pt x="648" y="231"/>
                  <a:pt x="648" y="231"/>
                </a:cubicBezTo>
                <a:cubicBezTo>
                  <a:pt x="648" y="255"/>
                  <a:pt x="671" y="278"/>
                  <a:pt x="694" y="278"/>
                </a:cubicBezTo>
                <a:lnTo>
                  <a:pt x="879" y="278"/>
                </a:lnTo>
                <a:close/>
                <a:moveTo>
                  <a:pt x="520" y="1389"/>
                </a:moveTo>
                <a:cubicBezTo>
                  <a:pt x="405" y="1389"/>
                  <a:pt x="405" y="1389"/>
                  <a:pt x="405" y="1389"/>
                </a:cubicBezTo>
                <a:cubicBezTo>
                  <a:pt x="382" y="1389"/>
                  <a:pt x="370" y="1401"/>
                  <a:pt x="370" y="1424"/>
                </a:cubicBezTo>
                <a:cubicBezTo>
                  <a:pt x="370" y="1540"/>
                  <a:pt x="370" y="1540"/>
                  <a:pt x="370" y="1540"/>
                </a:cubicBezTo>
                <a:cubicBezTo>
                  <a:pt x="370" y="1563"/>
                  <a:pt x="382" y="1574"/>
                  <a:pt x="405" y="1574"/>
                </a:cubicBezTo>
                <a:cubicBezTo>
                  <a:pt x="520" y="1574"/>
                  <a:pt x="520" y="1574"/>
                  <a:pt x="520" y="1574"/>
                </a:cubicBezTo>
                <a:cubicBezTo>
                  <a:pt x="544" y="1574"/>
                  <a:pt x="555" y="1563"/>
                  <a:pt x="555" y="1540"/>
                </a:cubicBezTo>
                <a:cubicBezTo>
                  <a:pt x="555" y="1424"/>
                  <a:pt x="555" y="1424"/>
                  <a:pt x="555" y="1424"/>
                </a:cubicBezTo>
                <a:cubicBezTo>
                  <a:pt x="555" y="1401"/>
                  <a:pt x="544" y="1389"/>
                  <a:pt x="520" y="1389"/>
                </a:cubicBezTo>
                <a:close/>
                <a:moveTo>
                  <a:pt x="2488" y="463"/>
                </a:moveTo>
                <a:cubicBezTo>
                  <a:pt x="2603" y="463"/>
                  <a:pt x="2603" y="463"/>
                  <a:pt x="2603" y="463"/>
                </a:cubicBezTo>
                <a:cubicBezTo>
                  <a:pt x="2627" y="463"/>
                  <a:pt x="2638" y="452"/>
                  <a:pt x="2638" y="428"/>
                </a:cubicBezTo>
                <a:cubicBezTo>
                  <a:pt x="2638" y="313"/>
                  <a:pt x="2638" y="313"/>
                  <a:pt x="2638" y="313"/>
                </a:cubicBezTo>
                <a:cubicBezTo>
                  <a:pt x="2638" y="289"/>
                  <a:pt x="2627" y="278"/>
                  <a:pt x="2603" y="278"/>
                </a:cubicBezTo>
                <a:cubicBezTo>
                  <a:pt x="2488" y="278"/>
                  <a:pt x="2488" y="278"/>
                  <a:pt x="2488" y="278"/>
                </a:cubicBezTo>
                <a:cubicBezTo>
                  <a:pt x="2464" y="278"/>
                  <a:pt x="2453" y="289"/>
                  <a:pt x="2453" y="313"/>
                </a:cubicBezTo>
                <a:cubicBezTo>
                  <a:pt x="2453" y="428"/>
                  <a:pt x="2453" y="428"/>
                  <a:pt x="2453" y="428"/>
                </a:cubicBezTo>
                <a:cubicBezTo>
                  <a:pt x="2453" y="452"/>
                  <a:pt x="2464" y="463"/>
                  <a:pt x="2488" y="463"/>
                </a:cubicBezTo>
                <a:close/>
                <a:moveTo>
                  <a:pt x="312" y="556"/>
                </a:moveTo>
                <a:cubicBezTo>
                  <a:pt x="428" y="556"/>
                  <a:pt x="428" y="556"/>
                  <a:pt x="428" y="556"/>
                </a:cubicBezTo>
                <a:cubicBezTo>
                  <a:pt x="451" y="556"/>
                  <a:pt x="463" y="544"/>
                  <a:pt x="463" y="521"/>
                </a:cubicBezTo>
                <a:cubicBezTo>
                  <a:pt x="463" y="405"/>
                  <a:pt x="463" y="405"/>
                  <a:pt x="463" y="405"/>
                </a:cubicBezTo>
                <a:cubicBezTo>
                  <a:pt x="463" y="382"/>
                  <a:pt x="451" y="370"/>
                  <a:pt x="428" y="370"/>
                </a:cubicBezTo>
                <a:cubicBezTo>
                  <a:pt x="312" y="370"/>
                  <a:pt x="312" y="370"/>
                  <a:pt x="312" y="370"/>
                </a:cubicBezTo>
                <a:cubicBezTo>
                  <a:pt x="289" y="370"/>
                  <a:pt x="277" y="382"/>
                  <a:pt x="277" y="405"/>
                </a:cubicBezTo>
                <a:cubicBezTo>
                  <a:pt x="277" y="521"/>
                  <a:pt x="277" y="521"/>
                  <a:pt x="277" y="521"/>
                </a:cubicBezTo>
                <a:cubicBezTo>
                  <a:pt x="277" y="544"/>
                  <a:pt x="289" y="556"/>
                  <a:pt x="312" y="556"/>
                </a:cubicBezTo>
                <a:close/>
                <a:moveTo>
                  <a:pt x="416" y="1088"/>
                </a:moveTo>
                <a:cubicBezTo>
                  <a:pt x="416" y="811"/>
                  <a:pt x="416" y="811"/>
                  <a:pt x="416" y="811"/>
                </a:cubicBezTo>
                <a:cubicBezTo>
                  <a:pt x="416" y="776"/>
                  <a:pt x="382" y="741"/>
                  <a:pt x="347" y="741"/>
                </a:cubicBezTo>
                <a:cubicBezTo>
                  <a:pt x="69" y="741"/>
                  <a:pt x="69" y="741"/>
                  <a:pt x="69" y="741"/>
                </a:cubicBezTo>
                <a:cubicBezTo>
                  <a:pt x="34" y="741"/>
                  <a:pt x="0" y="776"/>
                  <a:pt x="0" y="811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0" y="1123"/>
                  <a:pt x="34" y="1158"/>
                  <a:pt x="69" y="1158"/>
                </a:cubicBezTo>
                <a:cubicBezTo>
                  <a:pt x="347" y="1158"/>
                  <a:pt x="347" y="1158"/>
                  <a:pt x="347" y="1158"/>
                </a:cubicBezTo>
                <a:cubicBezTo>
                  <a:pt x="382" y="1158"/>
                  <a:pt x="416" y="1123"/>
                  <a:pt x="416" y="1088"/>
                </a:cubicBezTo>
                <a:close/>
                <a:moveTo>
                  <a:pt x="2708" y="1111"/>
                </a:moveTo>
                <a:cubicBezTo>
                  <a:pt x="2430" y="1111"/>
                  <a:pt x="2430" y="1111"/>
                  <a:pt x="2430" y="1111"/>
                </a:cubicBezTo>
                <a:cubicBezTo>
                  <a:pt x="2395" y="1111"/>
                  <a:pt x="2360" y="1146"/>
                  <a:pt x="2360" y="1181"/>
                </a:cubicBezTo>
                <a:cubicBezTo>
                  <a:pt x="2360" y="1459"/>
                  <a:pt x="2360" y="1459"/>
                  <a:pt x="2360" y="1459"/>
                </a:cubicBezTo>
                <a:cubicBezTo>
                  <a:pt x="2360" y="1493"/>
                  <a:pt x="2395" y="1528"/>
                  <a:pt x="2430" y="1528"/>
                </a:cubicBezTo>
                <a:cubicBezTo>
                  <a:pt x="2708" y="1528"/>
                  <a:pt x="2708" y="1528"/>
                  <a:pt x="2708" y="1528"/>
                </a:cubicBezTo>
                <a:cubicBezTo>
                  <a:pt x="2742" y="1528"/>
                  <a:pt x="2777" y="1493"/>
                  <a:pt x="2777" y="1459"/>
                </a:cubicBezTo>
                <a:cubicBezTo>
                  <a:pt x="2777" y="1181"/>
                  <a:pt x="2777" y="1181"/>
                  <a:pt x="2777" y="1181"/>
                </a:cubicBezTo>
                <a:cubicBezTo>
                  <a:pt x="2777" y="1146"/>
                  <a:pt x="2742" y="1111"/>
                  <a:pt x="2708" y="1111"/>
                </a:cubicBezTo>
                <a:close/>
                <a:moveTo>
                  <a:pt x="926" y="2223"/>
                </a:moveTo>
                <a:cubicBezTo>
                  <a:pt x="1111" y="2223"/>
                  <a:pt x="1111" y="2223"/>
                  <a:pt x="1111" y="2223"/>
                </a:cubicBezTo>
                <a:cubicBezTo>
                  <a:pt x="1134" y="2223"/>
                  <a:pt x="1157" y="2200"/>
                  <a:pt x="1157" y="2176"/>
                </a:cubicBezTo>
                <a:cubicBezTo>
                  <a:pt x="1157" y="1991"/>
                  <a:pt x="1157" y="1991"/>
                  <a:pt x="1157" y="1991"/>
                </a:cubicBezTo>
                <a:cubicBezTo>
                  <a:pt x="1157" y="1968"/>
                  <a:pt x="1134" y="1945"/>
                  <a:pt x="1111" y="1945"/>
                </a:cubicBezTo>
                <a:cubicBezTo>
                  <a:pt x="926" y="1945"/>
                  <a:pt x="926" y="1945"/>
                  <a:pt x="926" y="1945"/>
                </a:cubicBezTo>
                <a:cubicBezTo>
                  <a:pt x="903" y="1945"/>
                  <a:pt x="879" y="1968"/>
                  <a:pt x="879" y="1991"/>
                </a:cubicBezTo>
                <a:cubicBezTo>
                  <a:pt x="879" y="2176"/>
                  <a:pt x="879" y="2176"/>
                  <a:pt x="879" y="2176"/>
                </a:cubicBezTo>
                <a:cubicBezTo>
                  <a:pt x="879" y="2200"/>
                  <a:pt x="903" y="2223"/>
                  <a:pt x="926" y="2223"/>
                </a:cubicBezTo>
                <a:close/>
                <a:moveTo>
                  <a:pt x="926" y="1852"/>
                </a:moveTo>
                <a:cubicBezTo>
                  <a:pt x="1111" y="1852"/>
                  <a:pt x="1111" y="1852"/>
                  <a:pt x="1111" y="1852"/>
                </a:cubicBezTo>
                <a:cubicBezTo>
                  <a:pt x="1134" y="1852"/>
                  <a:pt x="1157" y="1829"/>
                  <a:pt x="1157" y="1806"/>
                </a:cubicBezTo>
                <a:cubicBezTo>
                  <a:pt x="1157" y="1621"/>
                  <a:pt x="1157" y="1621"/>
                  <a:pt x="1157" y="1621"/>
                </a:cubicBezTo>
                <a:cubicBezTo>
                  <a:pt x="1157" y="1598"/>
                  <a:pt x="1134" y="1574"/>
                  <a:pt x="1111" y="1574"/>
                </a:cubicBezTo>
                <a:cubicBezTo>
                  <a:pt x="926" y="1574"/>
                  <a:pt x="926" y="1574"/>
                  <a:pt x="926" y="1574"/>
                </a:cubicBezTo>
                <a:cubicBezTo>
                  <a:pt x="903" y="1574"/>
                  <a:pt x="879" y="1598"/>
                  <a:pt x="879" y="1621"/>
                </a:cubicBezTo>
                <a:cubicBezTo>
                  <a:pt x="879" y="1806"/>
                  <a:pt x="879" y="1806"/>
                  <a:pt x="879" y="1806"/>
                </a:cubicBezTo>
                <a:cubicBezTo>
                  <a:pt x="879" y="1829"/>
                  <a:pt x="903" y="1852"/>
                  <a:pt x="926" y="1852"/>
                </a:cubicBezTo>
                <a:close/>
                <a:moveTo>
                  <a:pt x="1296" y="2223"/>
                </a:moveTo>
                <a:cubicBezTo>
                  <a:pt x="1481" y="2223"/>
                  <a:pt x="1481" y="2223"/>
                  <a:pt x="1481" y="2223"/>
                </a:cubicBezTo>
                <a:cubicBezTo>
                  <a:pt x="1505" y="2223"/>
                  <a:pt x="1528" y="2200"/>
                  <a:pt x="1528" y="2176"/>
                </a:cubicBezTo>
                <a:cubicBezTo>
                  <a:pt x="1528" y="1991"/>
                  <a:pt x="1528" y="1991"/>
                  <a:pt x="1528" y="1991"/>
                </a:cubicBezTo>
                <a:cubicBezTo>
                  <a:pt x="1528" y="1968"/>
                  <a:pt x="1505" y="1945"/>
                  <a:pt x="1481" y="1945"/>
                </a:cubicBezTo>
                <a:cubicBezTo>
                  <a:pt x="1296" y="1945"/>
                  <a:pt x="1296" y="1945"/>
                  <a:pt x="1296" y="1945"/>
                </a:cubicBezTo>
                <a:cubicBezTo>
                  <a:pt x="1273" y="1945"/>
                  <a:pt x="1250" y="1968"/>
                  <a:pt x="1250" y="1991"/>
                </a:cubicBezTo>
                <a:cubicBezTo>
                  <a:pt x="1250" y="2176"/>
                  <a:pt x="1250" y="2176"/>
                  <a:pt x="1250" y="2176"/>
                </a:cubicBezTo>
                <a:cubicBezTo>
                  <a:pt x="1250" y="2200"/>
                  <a:pt x="1273" y="2223"/>
                  <a:pt x="1296" y="2223"/>
                </a:cubicBezTo>
                <a:close/>
                <a:moveTo>
                  <a:pt x="926" y="1482"/>
                </a:moveTo>
                <a:cubicBezTo>
                  <a:pt x="1111" y="1482"/>
                  <a:pt x="1111" y="1482"/>
                  <a:pt x="1111" y="1482"/>
                </a:cubicBezTo>
                <a:cubicBezTo>
                  <a:pt x="1134" y="1482"/>
                  <a:pt x="1157" y="1459"/>
                  <a:pt x="1157" y="1436"/>
                </a:cubicBezTo>
                <a:cubicBezTo>
                  <a:pt x="1157" y="1250"/>
                  <a:pt x="1157" y="1250"/>
                  <a:pt x="1157" y="1250"/>
                </a:cubicBezTo>
                <a:cubicBezTo>
                  <a:pt x="1157" y="1227"/>
                  <a:pt x="1134" y="1204"/>
                  <a:pt x="1111" y="1204"/>
                </a:cubicBezTo>
                <a:cubicBezTo>
                  <a:pt x="926" y="1204"/>
                  <a:pt x="926" y="1204"/>
                  <a:pt x="926" y="1204"/>
                </a:cubicBezTo>
                <a:cubicBezTo>
                  <a:pt x="903" y="1204"/>
                  <a:pt x="879" y="1227"/>
                  <a:pt x="879" y="1250"/>
                </a:cubicBezTo>
                <a:cubicBezTo>
                  <a:pt x="879" y="1436"/>
                  <a:pt x="879" y="1436"/>
                  <a:pt x="879" y="1436"/>
                </a:cubicBezTo>
                <a:cubicBezTo>
                  <a:pt x="879" y="1459"/>
                  <a:pt x="903" y="1482"/>
                  <a:pt x="926" y="1482"/>
                </a:cubicBezTo>
                <a:close/>
                <a:moveTo>
                  <a:pt x="1296" y="1482"/>
                </a:moveTo>
                <a:cubicBezTo>
                  <a:pt x="1481" y="1482"/>
                  <a:pt x="1481" y="1482"/>
                  <a:pt x="1481" y="1482"/>
                </a:cubicBezTo>
                <a:cubicBezTo>
                  <a:pt x="1505" y="1482"/>
                  <a:pt x="1528" y="1459"/>
                  <a:pt x="1528" y="1436"/>
                </a:cubicBezTo>
                <a:cubicBezTo>
                  <a:pt x="1528" y="1250"/>
                  <a:pt x="1528" y="1250"/>
                  <a:pt x="1528" y="1250"/>
                </a:cubicBezTo>
                <a:cubicBezTo>
                  <a:pt x="1528" y="1227"/>
                  <a:pt x="1505" y="1204"/>
                  <a:pt x="1481" y="1204"/>
                </a:cubicBezTo>
                <a:cubicBezTo>
                  <a:pt x="1296" y="1204"/>
                  <a:pt x="1296" y="1204"/>
                  <a:pt x="1296" y="1204"/>
                </a:cubicBezTo>
                <a:cubicBezTo>
                  <a:pt x="1273" y="1204"/>
                  <a:pt x="1250" y="1227"/>
                  <a:pt x="1250" y="1250"/>
                </a:cubicBezTo>
                <a:cubicBezTo>
                  <a:pt x="1250" y="1436"/>
                  <a:pt x="1250" y="1436"/>
                  <a:pt x="1250" y="1436"/>
                </a:cubicBezTo>
                <a:cubicBezTo>
                  <a:pt x="1250" y="1459"/>
                  <a:pt x="1273" y="1482"/>
                  <a:pt x="1296" y="1482"/>
                </a:cubicBezTo>
                <a:close/>
                <a:moveTo>
                  <a:pt x="1296" y="1852"/>
                </a:moveTo>
                <a:cubicBezTo>
                  <a:pt x="1481" y="1852"/>
                  <a:pt x="1481" y="1852"/>
                  <a:pt x="1481" y="1852"/>
                </a:cubicBezTo>
                <a:cubicBezTo>
                  <a:pt x="1505" y="1852"/>
                  <a:pt x="1528" y="1829"/>
                  <a:pt x="1528" y="1806"/>
                </a:cubicBezTo>
                <a:cubicBezTo>
                  <a:pt x="1528" y="1621"/>
                  <a:pt x="1528" y="1621"/>
                  <a:pt x="1528" y="1621"/>
                </a:cubicBezTo>
                <a:cubicBezTo>
                  <a:pt x="1528" y="1598"/>
                  <a:pt x="1505" y="1574"/>
                  <a:pt x="1481" y="1574"/>
                </a:cubicBezTo>
                <a:cubicBezTo>
                  <a:pt x="1296" y="1574"/>
                  <a:pt x="1296" y="1574"/>
                  <a:pt x="1296" y="1574"/>
                </a:cubicBezTo>
                <a:cubicBezTo>
                  <a:pt x="1273" y="1574"/>
                  <a:pt x="1250" y="1598"/>
                  <a:pt x="1250" y="1621"/>
                </a:cubicBezTo>
                <a:cubicBezTo>
                  <a:pt x="1250" y="1806"/>
                  <a:pt x="1250" y="1806"/>
                  <a:pt x="1250" y="1806"/>
                </a:cubicBezTo>
                <a:cubicBezTo>
                  <a:pt x="1250" y="1829"/>
                  <a:pt x="1273" y="1852"/>
                  <a:pt x="1296" y="1852"/>
                </a:cubicBezTo>
                <a:close/>
                <a:moveTo>
                  <a:pt x="1667" y="1482"/>
                </a:moveTo>
                <a:cubicBezTo>
                  <a:pt x="1852" y="1482"/>
                  <a:pt x="1852" y="1482"/>
                  <a:pt x="1852" y="1482"/>
                </a:cubicBezTo>
                <a:cubicBezTo>
                  <a:pt x="1875" y="1482"/>
                  <a:pt x="1898" y="1459"/>
                  <a:pt x="1898" y="1436"/>
                </a:cubicBezTo>
                <a:cubicBezTo>
                  <a:pt x="1898" y="1250"/>
                  <a:pt x="1898" y="1250"/>
                  <a:pt x="1898" y="1250"/>
                </a:cubicBezTo>
                <a:cubicBezTo>
                  <a:pt x="1898" y="1227"/>
                  <a:pt x="1875" y="1204"/>
                  <a:pt x="1852" y="1204"/>
                </a:cubicBezTo>
                <a:cubicBezTo>
                  <a:pt x="1667" y="1204"/>
                  <a:pt x="1667" y="1204"/>
                  <a:pt x="1667" y="1204"/>
                </a:cubicBezTo>
                <a:cubicBezTo>
                  <a:pt x="1644" y="1204"/>
                  <a:pt x="1620" y="1227"/>
                  <a:pt x="1620" y="1250"/>
                </a:cubicBezTo>
                <a:cubicBezTo>
                  <a:pt x="1620" y="1436"/>
                  <a:pt x="1620" y="1436"/>
                  <a:pt x="1620" y="1436"/>
                </a:cubicBezTo>
                <a:cubicBezTo>
                  <a:pt x="1620" y="1459"/>
                  <a:pt x="1644" y="1482"/>
                  <a:pt x="1667" y="1482"/>
                </a:cubicBezTo>
                <a:close/>
                <a:moveTo>
                  <a:pt x="1667" y="1852"/>
                </a:moveTo>
                <a:cubicBezTo>
                  <a:pt x="1852" y="1852"/>
                  <a:pt x="1852" y="1852"/>
                  <a:pt x="1852" y="1852"/>
                </a:cubicBezTo>
                <a:cubicBezTo>
                  <a:pt x="1875" y="1852"/>
                  <a:pt x="1898" y="1829"/>
                  <a:pt x="1898" y="1806"/>
                </a:cubicBezTo>
                <a:cubicBezTo>
                  <a:pt x="1898" y="1621"/>
                  <a:pt x="1898" y="1621"/>
                  <a:pt x="1898" y="1621"/>
                </a:cubicBezTo>
                <a:cubicBezTo>
                  <a:pt x="1898" y="1598"/>
                  <a:pt x="1875" y="1574"/>
                  <a:pt x="1852" y="1574"/>
                </a:cubicBezTo>
                <a:cubicBezTo>
                  <a:pt x="1667" y="1574"/>
                  <a:pt x="1667" y="1574"/>
                  <a:pt x="1667" y="1574"/>
                </a:cubicBezTo>
                <a:cubicBezTo>
                  <a:pt x="1644" y="1574"/>
                  <a:pt x="1620" y="1598"/>
                  <a:pt x="1620" y="1621"/>
                </a:cubicBezTo>
                <a:cubicBezTo>
                  <a:pt x="1620" y="1806"/>
                  <a:pt x="1620" y="1806"/>
                  <a:pt x="1620" y="1806"/>
                </a:cubicBezTo>
                <a:cubicBezTo>
                  <a:pt x="1620" y="1829"/>
                  <a:pt x="1644" y="1852"/>
                  <a:pt x="1667" y="1852"/>
                </a:cubicBezTo>
                <a:close/>
              </a:path>
            </a:pathLst>
          </a:custGeom>
          <a:solidFill>
            <a:srgbClr val="B93C2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43B84EC-26EC-DE49-8851-31C8AB910C68}"/>
              </a:ext>
            </a:extLst>
          </p:cNvPr>
          <p:cNvSpPr>
            <a:spLocks noChangeAspect="1"/>
          </p:cNvSpPr>
          <p:nvPr/>
        </p:nvSpPr>
        <p:spPr>
          <a:xfrm>
            <a:off x="8355768" y="2631466"/>
            <a:ext cx="914400" cy="824962"/>
          </a:xfrm>
          <a:custGeom>
            <a:avLst/>
            <a:gdLst/>
            <a:ahLst/>
            <a:cxnLst/>
            <a:rect l="l" t="t" r="r" b="b"/>
            <a:pathLst>
              <a:path w="8000" h="7218">
                <a:moveTo>
                  <a:pt x="7280" y="1500"/>
                </a:moveTo>
                <a:lnTo>
                  <a:pt x="7280" y="1500"/>
                </a:lnTo>
                <a:cubicBezTo>
                  <a:pt x="7280" y="2312"/>
                  <a:pt x="6624" y="3000"/>
                  <a:pt x="5780" y="3000"/>
                </a:cubicBezTo>
                <a:cubicBezTo>
                  <a:pt x="3781" y="3000"/>
                  <a:pt x="3781" y="3000"/>
                  <a:pt x="3781" y="3000"/>
                </a:cubicBezTo>
                <a:cubicBezTo>
                  <a:pt x="3625" y="3000"/>
                  <a:pt x="3625" y="3000"/>
                  <a:pt x="3625" y="3000"/>
                </a:cubicBezTo>
                <a:cubicBezTo>
                  <a:pt x="3406" y="3000"/>
                  <a:pt x="3219" y="3186"/>
                  <a:pt x="3219" y="3374"/>
                </a:cubicBezTo>
                <a:cubicBezTo>
                  <a:pt x="3219" y="4624"/>
                  <a:pt x="3219" y="4624"/>
                  <a:pt x="3219" y="4624"/>
                </a:cubicBezTo>
                <a:cubicBezTo>
                  <a:pt x="1563" y="3000"/>
                  <a:pt x="1563" y="3000"/>
                  <a:pt x="1563" y="3000"/>
                </a:cubicBezTo>
                <a:cubicBezTo>
                  <a:pt x="1500" y="3000"/>
                  <a:pt x="1500" y="3000"/>
                  <a:pt x="1500" y="3000"/>
                </a:cubicBezTo>
                <a:cubicBezTo>
                  <a:pt x="656" y="3000"/>
                  <a:pt x="0" y="2312"/>
                  <a:pt x="0" y="1500"/>
                </a:cubicBezTo>
                <a:cubicBezTo>
                  <a:pt x="0" y="656"/>
                  <a:pt x="656" y="0"/>
                  <a:pt x="1500" y="0"/>
                </a:cubicBezTo>
                <a:cubicBezTo>
                  <a:pt x="3781" y="0"/>
                  <a:pt x="3781" y="0"/>
                  <a:pt x="3781" y="0"/>
                </a:cubicBezTo>
                <a:cubicBezTo>
                  <a:pt x="5780" y="0"/>
                  <a:pt x="5780" y="0"/>
                  <a:pt x="5780" y="0"/>
                </a:cubicBezTo>
                <a:cubicBezTo>
                  <a:pt x="6624" y="0"/>
                  <a:pt x="7280" y="656"/>
                  <a:pt x="7280" y="1500"/>
                </a:cubicBezTo>
                <a:moveTo>
                  <a:pt x="1531" y="468"/>
                </a:moveTo>
                <a:lnTo>
                  <a:pt x="1531" y="468"/>
                </a:lnTo>
                <a:cubicBezTo>
                  <a:pt x="969" y="468"/>
                  <a:pt x="500" y="937"/>
                  <a:pt x="500" y="1500"/>
                </a:cubicBezTo>
                <a:cubicBezTo>
                  <a:pt x="500" y="2093"/>
                  <a:pt x="969" y="2562"/>
                  <a:pt x="1531" y="2562"/>
                </a:cubicBezTo>
                <a:cubicBezTo>
                  <a:pt x="2125" y="2562"/>
                  <a:pt x="2594" y="2093"/>
                  <a:pt x="2594" y="1500"/>
                </a:cubicBezTo>
                <a:cubicBezTo>
                  <a:pt x="2594" y="937"/>
                  <a:pt x="2125" y="468"/>
                  <a:pt x="1531" y="468"/>
                </a:cubicBezTo>
                <a:moveTo>
                  <a:pt x="5780" y="468"/>
                </a:moveTo>
                <a:lnTo>
                  <a:pt x="5780" y="468"/>
                </a:lnTo>
                <a:cubicBezTo>
                  <a:pt x="5187" y="468"/>
                  <a:pt x="4749" y="937"/>
                  <a:pt x="4749" y="1500"/>
                </a:cubicBezTo>
                <a:cubicBezTo>
                  <a:pt x="4749" y="2093"/>
                  <a:pt x="5187" y="2562"/>
                  <a:pt x="5780" y="2562"/>
                </a:cubicBezTo>
                <a:cubicBezTo>
                  <a:pt x="6343" y="2562"/>
                  <a:pt x="6812" y="2093"/>
                  <a:pt x="6812" y="1500"/>
                </a:cubicBezTo>
                <a:cubicBezTo>
                  <a:pt x="6812" y="937"/>
                  <a:pt x="6343" y="468"/>
                  <a:pt x="5780" y="468"/>
                </a:cubicBezTo>
                <a:moveTo>
                  <a:pt x="2156" y="1500"/>
                </a:moveTo>
                <a:lnTo>
                  <a:pt x="2156" y="1500"/>
                </a:lnTo>
                <a:cubicBezTo>
                  <a:pt x="2156" y="1843"/>
                  <a:pt x="1875" y="2125"/>
                  <a:pt x="1531" y="2125"/>
                </a:cubicBezTo>
                <a:cubicBezTo>
                  <a:pt x="1188" y="2125"/>
                  <a:pt x="906" y="1843"/>
                  <a:pt x="906" y="1500"/>
                </a:cubicBezTo>
                <a:cubicBezTo>
                  <a:pt x="906" y="1156"/>
                  <a:pt x="1188" y="875"/>
                  <a:pt x="1531" y="875"/>
                </a:cubicBezTo>
                <a:cubicBezTo>
                  <a:pt x="1875" y="875"/>
                  <a:pt x="2156" y="1156"/>
                  <a:pt x="2156" y="1500"/>
                </a:cubicBezTo>
                <a:moveTo>
                  <a:pt x="5780" y="875"/>
                </a:moveTo>
                <a:lnTo>
                  <a:pt x="5780" y="875"/>
                </a:lnTo>
                <a:cubicBezTo>
                  <a:pt x="5437" y="875"/>
                  <a:pt x="5155" y="1156"/>
                  <a:pt x="5155" y="1500"/>
                </a:cubicBezTo>
                <a:cubicBezTo>
                  <a:pt x="5155" y="1843"/>
                  <a:pt x="5437" y="2125"/>
                  <a:pt x="5780" y="2125"/>
                </a:cubicBezTo>
                <a:cubicBezTo>
                  <a:pt x="6124" y="2125"/>
                  <a:pt x="6405" y="1843"/>
                  <a:pt x="6405" y="1500"/>
                </a:cubicBezTo>
                <a:cubicBezTo>
                  <a:pt x="6405" y="1156"/>
                  <a:pt x="6124" y="875"/>
                  <a:pt x="5780" y="875"/>
                </a:cubicBezTo>
                <a:moveTo>
                  <a:pt x="7999" y="3936"/>
                </a:moveTo>
                <a:lnTo>
                  <a:pt x="7999" y="3936"/>
                </a:lnTo>
                <a:cubicBezTo>
                  <a:pt x="7999" y="5624"/>
                  <a:pt x="7999" y="5624"/>
                  <a:pt x="7999" y="5624"/>
                </a:cubicBezTo>
                <a:cubicBezTo>
                  <a:pt x="7999" y="5905"/>
                  <a:pt x="7780" y="6124"/>
                  <a:pt x="7499" y="6124"/>
                </a:cubicBezTo>
                <a:cubicBezTo>
                  <a:pt x="5937" y="6124"/>
                  <a:pt x="5937" y="6124"/>
                  <a:pt x="5937" y="6124"/>
                </a:cubicBezTo>
                <a:cubicBezTo>
                  <a:pt x="4843" y="7217"/>
                  <a:pt x="4843" y="7217"/>
                  <a:pt x="4843" y="7217"/>
                </a:cubicBezTo>
                <a:cubicBezTo>
                  <a:pt x="4843" y="6374"/>
                  <a:pt x="4843" y="6374"/>
                  <a:pt x="4843" y="6374"/>
                </a:cubicBezTo>
                <a:cubicBezTo>
                  <a:pt x="4843" y="6249"/>
                  <a:pt x="4718" y="6124"/>
                  <a:pt x="4593" y="6124"/>
                </a:cubicBezTo>
                <a:cubicBezTo>
                  <a:pt x="4187" y="6124"/>
                  <a:pt x="4187" y="6124"/>
                  <a:pt x="4187" y="6124"/>
                </a:cubicBezTo>
                <a:cubicBezTo>
                  <a:pt x="3906" y="6124"/>
                  <a:pt x="3688" y="5905"/>
                  <a:pt x="3688" y="5624"/>
                </a:cubicBezTo>
                <a:cubicBezTo>
                  <a:pt x="3688" y="3936"/>
                  <a:pt x="3688" y="3936"/>
                  <a:pt x="3688" y="3936"/>
                </a:cubicBezTo>
                <a:cubicBezTo>
                  <a:pt x="3688" y="3686"/>
                  <a:pt x="3906" y="3467"/>
                  <a:pt x="4187" y="3467"/>
                </a:cubicBezTo>
                <a:cubicBezTo>
                  <a:pt x="7499" y="3467"/>
                  <a:pt x="7499" y="3467"/>
                  <a:pt x="7499" y="3467"/>
                </a:cubicBezTo>
                <a:cubicBezTo>
                  <a:pt x="7780" y="3467"/>
                  <a:pt x="7999" y="3686"/>
                  <a:pt x="7999" y="3936"/>
                </a:cubicBezTo>
                <a:moveTo>
                  <a:pt x="6562" y="4374"/>
                </a:moveTo>
                <a:lnTo>
                  <a:pt x="6562" y="4374"/>
                </a:lnTo>
                <a:cubicBezTo>
                  <a:pt x="6030" y="4374"/>
                  <a:pt x="6030" y="4374"/>
                  <a:pt x="6030" y="4374"/>
                </a:cubicBezTo>
                <a:cubicBezTo>
                  <a:pt x="5999" y="4374"/>
                  <a:pt x="5968" y="4374"/>
                  <a:pt x="5968" y="4405"/>
                </a:cubicBezTo>
                <a:cubicBezTo>
                  <a:pt x="5968" y="4874"/>
                  <a:pt x="5968" y="4874"/>
                  <a:pt x="5968" y="4874"/>
                </a:cubicBezTo>
                <a:cubicBezTo>
                  <a:pt x="5968" y="4905"/>
                  <a:pt x="5999" y="4936"/>
                  <a:pt x="6030" y="4936"/>
                </a:cubicBezTo>
                <a:cubicBezTo>
                  <a:pt x="6249" y="4936"/>
                  <a:pt x="6249" y="4936"/>
                  <a:pt x="6249" y="4936"/>
                </a:cubicBezTo>
                <a:cubicBezTo>
                  <a:pt x="6280" y="4936"/>
                  <a:pt x="6280" y="4967"/>
                  <a:pt x="6280" y="4999"/>
                </a:cubicBezTo>
                <a:cubicBezTo>
                  <a:pt x="6280" y="5311"/>
                  <a:pt x="6280" y="5311"/>
                  <a:pt x="6280" y="5311"/>
                </a:cubicBezTo>
                <a:cubicBezTo>
                  <a:pt x="6280" y="5342"/>
                  <a:pt x="6312" y="5374"/>
                  <a:pt x="6343" y="5374"/>
                </a:cubicBezTo>
                <a:cubicBezTo>
                  <a:pt x="6405" y="5374"/>
                  <a:pt x="6405" y="5374"/>
                  <a:pt x="6405" y="5374"/>
                </a:cubicBezTo>
                <a:cubicBezTo>
                  <a:pt x="6437" y="5374"/>
                  <a:pt x="6468" y="5342"/>
                  <a:pt x="6468" y="5342"/>
                </a:cubicBezTo>
                <a:cubicBezTo>
                  <a:pt x="6624" y="4936"/>
                  <a:pt x="6624" y="4936"/>
                  <a:pt x="6624" y="4936"/>
                </a:cubicBezTo>
                <a:cubicBezTo>
                  <a:pt x="6624" y="4405"/>
                  <a:pt x="6624" y="4405"/>
                  <a:pt x="6624" y="4405"/>
                </a:cubicBezTo>
                <a:cubicBezTo>
                  <a:pt x="6624" y="4374"/>
                  <a:pt x="6593" y="4374"/>
                  <a:pt x="6562" y="4374"/>
                </a:cubicBezTo>
                <a:moveTo>
                  <a:pt x="5655" y="4374"/>
                </a:moveTo>
                <a:lnTo>
                  <a:pt x="5655" y="4374"/>
                </a:lnTo>
                <a:cubicBezTo>
                  <a:pt x="5093" y="4374"/>
                  <a:pt x="5093" y="4374"/>
                  <a:pt x="5093" y="4374"/>
                </a:cubicBezTo>
                <a:cubicBezTo>
                  <a:pt x="5062" y="4374"/>
                  <a:pt x="5062" y="4374"/>
                  <a:pt x="5062" y="4405"/>
                </a:cubicBezTo>
                <a:cubicBezTo>
                  <a:pt x="5062" y="4874"/>
                  <a:pt x="5062" y="4874"/>
                  <a:pt x="5062" y="4874"/>
                </a:cubicBezTo>
                <a:cubicBezTo>
                  <a:pt x="5062" y="4905"/>
                  <a:pt x="5062" y="4936"/>
                  <a:pt x="5093" y="4936"/>
                </a:cubicBezTo>
                <a:cubicBezTo>
                  <a:pt x="5312" y="4936"/>
                  <a:pt x="5312" y="4936"/>
                  <a:pt x="5312" y="4936"/>
                </a:cubicBezTo>
                <a:cubicBezTo>
                  <a:pt x="5343" y="4936"/>
                  <a:pt x="5374" y="4967"/>
                  <a:pt x="5374" y="4999"/>
                </a:cubicBezTo>
                <a:cubicBezTo>
                  <a:pt x="5374" y="5311"/>
                  <a:pt x="5374" y="5311"/>
                  <a:pt x="5374" y="5311"/>
                </a:cubicBezTo>
                <a:cubicBezTo>
                  <a:pt x="5374" y="5342"/>
                  <a:pt x="5405" y="5374"/>
                  <a:pt x="5437" y="5374"/>
                </a:cubicBezTo>
                <a:cubicBezTo>
                  <a:pt x="5499" y="5374"/>
                  <a:pt x="5499" y="5374"/>
                  <a:pt x="5499" y="5374"/>
                </a:cubicBezTo>
                <a:cubicBezTo>
                  <a:pt x="5530" y="5374"/>
                  <a:pt x="5562" y="5342"/>
                  <a:pt x="5562" y="5342"/>
                </a:cubicBezTo>
                <a:cubicBezTo>
                  <a:pt x="5718" y="4936"/>
                  <a:pt x="5718" y="4936"/>
                  <a:pt x="5718" y="4936"/>
                </a:cubicBezTo>
                <a:cubicBezTo>
                  <a:pt x="5718" y="4405"/>
                  <a:pt x="5718" y="4405"/>
                  <a:pt x="5718" y="4405"/>
                </a:cubicBezTo>
                <a:cubicBezTo>
                  <a:pt x="5718" y="4374"/>
                  <a:pt x="5687" y="4374"/>
                  <a:pt x="5655" y="4374"/>
                </a:cubicBezTo>
              </a:path>
            </a:pathLst>
          </a:custGeom>
          <a:solidFill>
            <a:srgbClr val="B93C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0EA58C4-7729-614A-AC24-1E477E98BD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94961" y="-989587"/>
            <a:ext cx="914400" cy="729612"/>
          </a:xfrm>
          <a:custGeom>
            <a:avLst/>
            <a:gdLst>
              <a:gd name="T0" fmla="*/ 6468 w 8031"/>
              <a:gd name="T1" fmla="*/ 1625 h 6407"/>
              <a:gd name="T2" fmla="*/ 3281 w 8031"/>
              <a:gd name="T3" fmla="*/ 0 h 6407"/>
              <a:gd name="T4" fmla="*/ 31 w 8031"/>
              <a:gd name="T5" fmla="*/ 2844 h 6407"/>
              <a:gd name="T6" fmla="*/ 2469 w 8031"/>
              <a:gd name="T7" fmla="*/ 5749 h 6407"/>
              <a:gd name="T8" fmla="*/ 4155 w 8031"/>
              <a:gd name="T9" fmla="*/ 6406 h 6407"/>
              <a:gd name="T10" fmla="*/ 5561 w 8031"/>
              <a:gd name="T11" fmla="*/ 5968 h 6407"/>
              <a:gd name="T12" fmla="*/ 5561 w 8031"/>
              <a:gd name="T13" fmla="*/ 2500 h 6407"/>
              <a:gd name="T14" fmla="*/ 4155 w 8031"/>
              <a:gd name="T15" fmla="*/ 1782 h 6407"/>
              <a:gd name="T16" fmla="*/ 2469 w 8031"/>
              <a:gd name="T17" fmla="*/ 3000 h 6407"/>
              <a:gd name="T18" fmla="*/ 406 w 8031"/>
              <a:gd name="T19" fmla="*/ 2907 h 6407"/>
              <a:gd name="T20" fmla="*/ 1687 w 8031"/>
              <a:gd name="T21" fmla="*/ 1625 h 6407"/>
              <a:gd name="T22" fmla="*/ 2062 w 8031"/>
              <a:gd name="T23" fmla="*/ 1344 h 6407"/>
              <a:gd name="T24" fmla="*/ 4405 w 8031"/>
              <a:gd name="T25" fmla="*/ 1063 h 6407"/>
              <a:gd name="T26" fmla="*/ 4968 w 8031"/>
              <a:gd name="T27" fmla="*/ 1000 h 6407"/>
              <a:gd name="T28" fmla="*/ 6343 w 8031"/>
              <a:gd name="T29" fmla="*/ 2032 h 6407"/>
              <a:gd name="T30" fmla="*/ 7655 w 8031"/>
              <a:gd name="T31" fmla="*/ 2969 h 6407"/>
              <a:gd name="T32" fmla="*/ 6593 w 8031"/>
              <a:gd name="T33" fmla="*/ 4499 h 6407"/>
              <a:gd name="T34" fmla="*/ 5093 w 8031"/>
              <a:gd name="T35" fmla="*/ 5406 h 6407"/>
              <a:gd name="T36" fmla="*/ 5436 w 8031"/>
              <a:gd name="T37" fmla="*/ 5312 h 6407"/>
              <a:gd name="T38" fmla="*/ 5436 w 8031"/>
              <a:gd name="T39" fmla="*/ 4906 h 6407"/>
              <a:gd name="T40" fmla="*/ 5093 w 8031"/>
              <a:gd name="T41" fmla="*/ 4437 h 6407"/>
              <a:gd name="T42" fmla="*/ 5093 w 8031"/>
              <a:gd name="T43" fmla="*/ 4156 h 6407"/>
              <a:gd name="T44" fmla="*/ 5436 w 8031"/>
              <a:gd name="T45" fmla="*/ 3593 h 6407"/>
              <a:gd name="T46" fmla="*/ 5436 w 8031"/>
              <a:gd name="T47" fmla="*/ 3157 h 6407"/>
              <a:gd name="T48" fmla="*/ 5093 w 8031"/>
              <a:gd name="T49" fmla="*/ 2813 h 6407"/>
              <a:gd name="T50" fmla="*/ 5093 w 8031"/>
              <a:gd name="T51" fmla="*/ 5781 h 6407"/>
              <a:gd name="T52" fmla="*/ 2937 w 8031"/>
              <a:gd name="T53" fmla="*/ 2407 h 6407"/>
              <a:gd name="T54" fmla="*/ 2937 w 8031"/>
              <a:gd name="T55" fmla="*/ 6062 h 6407"/>
              <a:gd name="T56" fmla="*/ 1719 w 8031"/>
              <a:gd name="T57" fmla="*/ 3374 h 6407"/>
              <a:gd name="T58" fmla="*/ 1719 w 8031"/>
              <a:gd name="T59" fmla="*/ 5562 h 6407"/>
              <a:gd name="T60" fmla="*/ 3031 w 8031"/>
              <a:gd name="T61" fmla="*/ 5062 h 6407"/>
              <a:gd name="T62" fmla="*/ 3031 w 8031"/>
              <a:gd name="T63" fmla="*/ 5156 h 6407"/>
              <a:gd name="T64" fmla="*/ 3031 w 8031"/>
              <a:gd name="T65" fmla="*/ 3687 h 6407"/>
              <a:gd name="T66" fmla="*/ 3031 w 8031"/>
              <a:gd name="T67" fmla="*/ 4124 h 6407"/>
              <a:gd name="T68" fmla="*/ 3031 w 8031"/>
              <a:gd name="T69" fmla="*/ 4374 h 6407"/>
              <a:gd name="T70" fmla="*/ 3031 w 8031"/>
              <a:gd name="T71" fmla="*/ 4812 h 6407"/>
              <a:gd name="T72" fmla="*/ 1781 w 8031"/>
              <a:gd name="T73" fmla="*/ 3624 h 6407"/>
              <a:gd name="T74" fmla="*/ 1781 w 8031"/>
              <a:gd name="T75" fmla="*/ 3687 h 6407"/>
              <a:gd name="T76" fmla="*/ 3031 w 8031"/>
              <a:gd name="T77" fmla="*/ 3343 h 6407"/>
              <a:gd name="T78" fmla="*/ 3031 w 8031"/>
              <a:gd name="T79" fmla="*/ 3437 h 6407"/>
              <a:gd name="T80" fmla="*/ 3031 w 8031"/>
              <a:gd name="T81" fmla="*/ 5406 h 6407"/>
              <a:gd name="T82" fmla="*/ 3031 w 8031"/>
              <a:gd name="T83" fmla="*/ 5499 h 6407"/>
              <a:gd name="T84" fmla="*/ 3031 w 8031"/>
              <a:gd name="T85" fmla="*/ 5749 h 6407"/>
              <a:gd name="T86" fmla="*/ 3031 w 8031"/>
              <a:gd name="T87" fmla="*/ 5843 h 6407"/>
              <a:gd name="T88" fmla="*/ 3250 w 8031"/>
              <a:gd name="T89" fmla="*/ 3000 h 6407"/>
              <a:gd name="T90" fmla="*/ 3250 w 8031"/>
              <a:gd name="T91" fmla="*/ 2938 h 6407"/>
              <a:gd name="T92" fmla="*/ 3625 w 8031"/>
              <a:gd name="T93" fmla="*/ 2688 h 6407"/>
              <a:gd name="T94" fmla="*/ 3344 w 8031"/>
              <a:gd name="T95" fmla="*/ 2750 h 6407"/>
              <a:gd name="T96" fmla="*/ 1781 w 8031"/>
              <a:gd name="T97" fmla="*/ 4343 h 6407"/>
              <a:gd name="T98" fmla="*/ 1781 w 8031"/>
              <a:gd name="T99" fmla="*/ 4562 h 6407"/>
              <a:gd name="T100" fmla="*/ 1781 w 8031"/>
              <a:gd name="T101" fmla="*/ 3999 h 6407"/>
              <a:gd name="T102" fmla="*/ 1781 w 8031"/>
              <a:gd name="T103" fmla="*/ 4062 h 6407"/>
              <a:gd name="T104" fmla="*/ 1781 w 8031"/>
              <a:gd name="T105" fmla="*/ 4874 h 6407"/>
              <a:gd name="T106" fmla="*/ 1781 w 8031"/>
              <a:gd name="T107" fmla="*/ 4937 h 6407"/>
              <a:gd name="T108" fmla="*/ 3719 w 8031"/>
              <a:gd name="T109" fmla="*/ 2782 h 6407"/>
              <a:gd name="T110" fmla="*/ 3719 w 8031"/>
              <a:gd name="T111" fmla="*/ 2875 h 6407"/>
              <a:gd name="T112" fmla="*/ 1781 w 8031"/>
              <a:gd name="T113" fmla="*/ 5218 h 6407"/>
              <a:gd name="T114" fmla="*/ 1781 w 8031"/>
              <a:gd name="T115" fmla="*/ 5281 h 6407"/>
              <a:gd name="T116" fmla="*/ 3031 w 8031"/>
              <a:gd name="T117" fmla="*/ 2657 h 6407"/>
              <a:gd name="T118" fmla="*/ 3031 w 8031"/>
              <a:gd name="T119" fmla="*/ 2750 h 6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031" h="6407">
                <a:moveTo>
                  <a:pt x="6593" y="1625"/>
                </a:moveTo>
                <a:lnTo>
                  <a:pt x="6593" y="1625"/>
                </a:lnTo>
                <a:cubicBezTo>
                  <a:pt x="6561" y="1625"/>
                  <a:pt x="6499" y="1625"/>
                  <a:pt x="6468" y="1625"/>
                </a:cubicBezTo>
                <a:cubicBezTo>
                  <a:pt x="6280" y="1063"/>
                  <a:pt x="5749" y="625"/>
                  <a:pt x="5093" y="625"/>
                </a:cubicBezTo>
                <a:cubicBezTo>
                  <a:pt x="4936" y="625"/>
                  <a:pt x="4780" y="657"/>
                  <a:pt x="4624" y="719"/>
                </a:cubicBezTo>
                <a:cubicBezTo>
                  <a:pt x="4311" y="282"/>
                  <a:pt x="3844" y="0"/>
                  <a:pt x="3281" y="0"/>
                </a:cubicBezTo>
                <a:cubicBezTo>
                  <a:pt x="2500" y="0"/>
                  <a:pt x="1875" y="532"/>
                  <a:pt x="1687" y="1250"/>
                </a:cubicBezTo>
                <a:lnTo>
                  <a:pt x="1656" y="1250"/>
                </a:lnTo>
                <a:cubicBezTo>
                  <a:pt x="781" y="1250"/>
                  <a:pt x="62" y="1969"/>
                  <a:pt x="31" y="2844"/>
                </a:cubicBezTo>
                <a:cubicBezTo>
                  <a:pt x="0" y="3749"/>
                  <a:pt x="750" y="4468"/>
                  <a:pt x="1656" y="4499"/>
                </a:cubicBezTo>
                <a:cubicBezTo>
                  <a:pt x="1656" y="5656"/>
                  <a:pt x="1656" y="5656"/>
                  <a:pt x="1656" y="5656"/>
                </a:cubicBezTo>
                <a:cubicBezTo>
                  <a:pt x="2469" y="5749"/>
                  <a:pt x="2469" y="5749"/>
                  <a:pt x="2469" y="5749"/>
                </a:cubicBezTo>
                <a:cubicBezTo>
                  <a:pt x="2781" y="5687"/>
                  <a:pt x="2781" y="5687"/>
                  <a:pt x="2781" y="5687"/>
                </a:cubicBezTo>
                <a:cubicBezTo>
                  <a:pt x="2781" y="6218"/>
                  <a:pt x="2781" y="6218"/>
                  <a:pt x="2781" y="6218"/>
                </a:cubicBezTo>
                <a:cubicBezTo>
                  <a:pt x="4155" y="6406"/>
                  <a:pt x="4155" y="6406"/>
                  <a:pt x="4155" y="6406"/>
                </a:cubicBezTo>
                <a:cubicBezTo>
                  <a:pt x="5093" y="6218"/>
                  <a:pt x="5093" y="6218"/>
                  <a:pt x="5093" y="6218"/>
                </a:cubicBezTo>
                <a:cubicBezTo>
                  <a:pt x="5093" y="5906"/>
                  <a:pt x="5093" y="5906"/>
                  <a:pt x="5093" y="5906"/>
                </a:cubicBezTo>
                <a:cubicBezTo>
                  <a:pt x="5561" y="5968"/>
                  <a:pt x="5561" y="5968"/>
                  <a:pt x="5561" y="5968"/>
                </a:cubicBezTo>
                <a:cubicBezTo>
                  <a:pt x="6249" y="5843"/>
                  <a:pt x="6249" y="5843"/>
                  <a:pt x="6249" y="5843"/>
                </a:cubicBezTo>
                <a:cubicBezTo>
                  <a:pt x="6249" y="2907"/>
                  <a:pt x="6249" y="2907"/>
                  <a:pt x="6249" y="2907"/>
                </a:cubicBezTo>
                <a:cubicBezTo>
                  <a:pt x="5561" y="2500"/>
                  <a:pt x="5561" y="2500"/>
                  <a:pt x="5561" y="2500"/>
                </a:cubicBezTo>
                <a:cubicBezTo>
                  <a:pt x="5093" y="2688"/>
                  <a:pt x="5093" y="2688"/>
                  <a:pt x="5093" y="2688"/>
                </a:cubicBezTo>
                <a:cubicBezTo>
                  <a:pt x="5093" y="2313"/>
                  <a:pt x="5093" y="2313"/>
                  <a:pt x="5093" y="2313"/>
                </a:cubicBezTo>
                <a:cubicBezTo>
                  <a:pt x="4155" y="1782"/>
                  <a:pt x="4155" y="1782"/>
                  <a:pt x="4155" y="1782"/>
                </a:cubicBezTo>
                <a:cubicBezTo>
                  <a:pt x="2781" y="2313"/>
                  <a:pt x="2781" y="2313"/>
                  <a:pt x="2781" y="2313"/>
                </a:cubicBezTo>
                <a:cubicBezTo>
                  <a:pt x="2781" y="3188"/>
                  <a:pt x="2781" y="3188"/>
                  <a:pt x="2781" y="3188"/>
                </a:cubicBezTo>
                <a:cubicBezTo>
                  <a:pt x="2469" y="3000"/>
                  <a:pt x="2469" y="3000"/>
                  <a:pt x="2469" y="3000"/>
                </a:cubicBezTo>
                <a:cubicBezTo>
                  <a:pt x="1656" y="3312"/>
                  <a:pt x="1656" y="3312"/>
                  <a:pt x="1656" y="3312"/>
                </a:cubicBezTo>
                <a:cubicBezTo>
                  <a:pt x="1656" y="4124"/>
                  <a:pt x="1656" y="4124"/>
                  <a:pt x="1656" y="4124"/>
                </a:cubicBezTo>
                <a:cubicBezTo>
                  <a:pt x="969" y="4093"/>
                  <a:pt x="437" y="3593"/>
                  <a:pt x="406" y="2907"/>
                </a:cubicBezTo>
                <a:cubicBezTo>
                  <a:pt x="375" y="2219"/>
                  <a:pt x="969" y="1625"/>
                  <a:pt x="1656" y="1625"/>
                </a:cubicBezTo>
                <a:cubicBezTo>
                  <a:pt x="1656" y="1625"/>
                  <a:pt x="1656" y="1625"/>
                  <a:pt x="1687" y="1625"/>
                </a:cubicBezTo>
                <a:lnTo>
                  <a:pt x="1687" y="1625"/>
                </a:lnTo>
                <a:cubicBezTo>
                  <a:pt x="1875" y="1625"/>
                  <a:pt x="1875" y="1625"/>
                  <a:pt x="1875" y="1625"/>
                </a:cubicBezTo>
                <a:cubicBezTo>
                  <a:pt x="1937" y="1625"/>
                  <a:pt x="2000" y="1594"/>
                  <a:pt x="2031" y="1500"/>
                </a:cubicBezTo>
                <a:cubicBezTo>
                  <a:pt x="2062" y="1344"/>
                  <a:pt x="2062" y="1344"/>
                  <a:pt x="2062" y="1344"/>
                </a:cubicBezTo>
                <a:cubicBezTo>
                  <a:pt x="2187" y="782"/>
                  <a:pt x="2687" y="375"/>
                  <a:pt x="3281" y="375"/>
                </a:cubicBezTo>
                <a:cubicBezTo>
                  <a:pt x="3687" y="375"/>
                  <a:pt x="4061" y="563"/>
                  <a:pt x="4311" y="907"/>
                </a:cubicBezTo>
                <a:cubicBezTo>
                  <a:pt x="4405" y="1063"/>
                  <a:pt x="4405" y="1063"/>
                  <a:pt x="4405" y="1063"/>
                </a:cubicBezTo>
                <a:cubicBezTo>
                  <a:pt x="4436" y="1125"/>
                  <a:pt x="4530" y="1125"/>
                  <a:pt x="4593" y="1125"/>
                </a:cubicBezTo>
                <a:cubicBezTo>
                  <a:pt x="4718" y="1063"/>
                  <a:pt x="4718" y="1063"/>
                  <a:pt x="4718" y="1063"/>
                </a:cubicBezTo>
                <a:cubicBezTo>
                  <a:pt x="4811" y="1032"/>
                  <a:pt x="4874" y="1032"/>
                  <a:pt x="4968" y="1000"/>
                </a:cubicBezTo>
                <a:cubicBezTo>
                  <a:pt x="5468" y="938"/>
                  <a:pt x="5968" y="1250"/>
                  <a:pt x="6093" y="1750"/>
                </a:cubicBezTo>
                <a:cubicBezTo>
                  <a:pt x="6155" y="1907"/>
                  <a:pt x="6155" y="1907"/>
                  <a:pt x="6155" y="1907"/>
                </a:cubicBezTo>
                <a:cubicBezTo>
                  <a:pt x="6186" y="1969"/>
                  <a:pt x="6249" y="2032"/>
                  <a:pt x="6343" y="2032"/>
                </a:cubicBezTo>
                <a:cubicBezTo>
                  <a:pt x="6499" y="2000"/>
                  <a:pt x="6499" y="2000"/>
                  <a:pt x="6499" y="2000"/>
                </a:cubicBezTo>
                <a:cubicBezTo>
                  <a:pt x="6561" y="2000"/>
                  <a:pt x="6624" y="2000"/>
                  <a:pt x="6655" y="2000"/>
                </a:cubicBezTo>
                <a:cubicBezTo>
                  <a:pt x="7186" y="2063"/>
                  <a:pt x="7624" y="2469"/>
                  <a:pt x="7655" y="2969"/>
                </a:cubicBezTo>
                <a:cubicBezTo>
                  <a:pt x="7686" y="3593"/>
                  <a:pt x="7218" y="4124"/>
                  <a:pt x="6593" y="4124"/>
                </a:cubicBezTo>
                <a:lnTo>
                  <a:pt x="6593" y="4124"/>
                </a:lnTo>
                <a:cubicBezTo>
                  <a:pt x="6593" y="4499"/>
                  <a:pt x="6593" y="4499"/>
                  <a:pt x="6593" y="4499"/>
                </a:cubicBezTo>
                <a:cubicBezTo>
                  <a:pt x="7374" y="4499"/>
                  <a:pt x="8030" y="3843"/>
                  <a:pt x="8030" y="3032"/>
                </a:cubicBezTo>
                <a:cubicBezTo>
                  <a:pt x="8030" y="2250"/>
                  <a:pt x="7374" y="1625"/>
                  <a:pt x="6593" y="1625"/>
                </a:cubicBezTo>
                <a:close/>
                <a:moveTo>
                  <a:pt x="5093" y="5406"/>
                </a:moveTo>
                <a:lnTo>
                  <a:pt x="5093" y="5406"/>
                </a:lnTo>
                <a:cubicBezTo>
                  <a:pt x="5436" y="5437"/>
                  <a:pt x="5436" y="5437"/>
                  <a:pt x="5436" y="5437"/>
                </a:cubicBezTo>
                <a:cubicBezTo>
                  <a:pt x="5436" y="5312"/>
                  <a:pt x="5436" y="5312"/>
                  <a:pt x="5436" y="5312"/>
                </a:cubicBezTo>
                <a:cubicBezTo>
                  <a:pt x="5093" y="5312"/>
                  <a:pt x="5093" y="5312"/>
                  <a:pt x="5093" y="5312"/>
                </a:cubicBezTo>
                <a:cubicBezTo>
                  <a:pt x="5093" y="4937"/>
                  <a:pt x="5093" y="4937"/>
                  <a:pt x="5093" y="4937"/>
                </a:cubicBezTo>
                <a:cubicBezTo>
                  <a:pt x="5436" y="4906"/>
                  <a:pt x="5436" y="4906"/>
                  <a:pt x="5436" y="4906"/>
                </a:cubicBezTo>
                <a:cubicBezTo>
                  <a:pt x="5436" y="4812"/>
                  <a:pt x="5436" y="4812"/>
                  <a:pt x="5436" y="4812"/>
                </a:cubicBezTo>
                <a:cubicBezTo>
                  <a:pt x="5093" y="4812"/>
                  <a:pt x="5093" y="4812"/>
                  <a:pt x="5093" y="4812"/>
                </a:cubicBezTo>
                <a:cubicBezTo>
                  <a:pt x="5093" y="4437"/>
                  <a:pt x="5093" y="4437"/>
                  <a:pt x="5093" y="4437"/>
                </a:cubicBezTo>
                <a:cubicBezTo>
                  <a:pt x="5436" y="4406"/>
                  <a:pt x="5436" y="4406"/>
                  <a:pt x="5436" y="4406"/>
                </a:cubicBezTo>
                <a:cubicBezTo>
                  <a:pt x="5436" y="4093"/>
                  <a:pt x="5436" y="4093"/>
                  <a:pt x="5436" y="4093"/>
                </a:cubicBezTo>
                <a:cubicBezTo>
                  <a:pt x="5093" y="4156"/>
                  <a:pt x="5093" y="4156"/>
                  <a:pt x="5093" y="4156"/>
                </a:cubicBezTo>
                <a:cubicBezTo>
                  <a:pt x="5093" y="3749"/>
                  <a:pt x="5093" y="3749"/>
                  <a:pt x="5093" y="3749"/>
                </a:cubicBezTo>
                <a:cubicBezTo>
                  <a:pt x="5436" y="3687"/>
                  <a:pt x="5436" y="3687"/>
                  <a:pt x="5436" y="3687"/>
                </a:cubicBezTo>
                <a:cubicBezTo>
                  <a:pt x="5436" y="3593"/>
                  <a:pt x="5436" y="3593"/>
                  <a:pt x="5436" y="3593"/>
                </a:cubicBezTo>
                <a:cubicBezTo>
                  <a:pt x="5093" y="3656"/>
                  <a:pt x="5093" y="3656"/>
                  <a:pt x="5093" y="3656"/>
                </a:cubicBezTo>
                <a:cubicBezTo>
                  <a:pt x="5093" y="3249"/>
                  <a:pt x="5093" y="3249"/>
                  <a:pt x="5093" y="3249"/>
                </a:cubicBezTo>
                <a:cubicBezTo>
                  <a:pt x="5436" y="3157"/>
                  <a:pt x="5436" y="3157"/>
                  <a:pt x="5436" y="3157"/>
                </a:cubicBezTo>
                <a:cubicBezTo>
                  <a:pt x="5436" y="3063"/>
                  <a:pt x="5436" y="3063"/>
                  <a:pt x="5436" y="3063"/>
                </a:cubicBezTo>
                <a:cubicBezTo>
                  <a:pt x="5093" y="3157"/>
                  <a:pt x="5093" y="3157"/>
                  <a:pt x="5093" y="3157"/>
                </a:cubicBezTo>
                <a:cubicBezTo>
                  <a:pt x="5093" y="2813"/>
                  <a:pt x="5093" y="2813"/>
                  <a:pt x="5093" y="2813"/>
                </a:cubicBezTo>
                <a:cubicBezTo>
                  <a:pt x="5561" y="2657"/>
                  <a:pt x="5561" y="2657"/>
                  <a:pt x="5561" y="2657"/>
                </a:cubicBezTo>
                <a:cubicBezTo>
                  <a:pt x="5561" y="5812"/>
                  <a:pt x="5561" y="5812"/>
                  <a:pt x="5561" y="5812"/>
                </a:cubicBezTo>
                <a:cubicBezTo>
                  <a:pt x="5093" y="5781"/>
                  <a:pt x="5093" y="5781"/>
                  <a:pt x="5093" y="5781"/>
                </a:cubicBezTo>
                <a:lnTo>
                  <a:pt x="5093" y="5406"/>
                </a:lnTo>
                <a:close/>
                <a:moveTo>
                  <a:pt x="2937" y="2407"/>
                </a:moveTo>
                <a:lnTo>
                  <a:pt x="2937" y="2407"/>
                </a:lnTo>
                <a:cubicBezTo>
                  <a:pt x="4155" y="1969"/>
                  <a:pt x="4155" y="1969"/>
                  <a:pt x="4155" y="1969"/>
                </a:cubicBezTo>
                <a:cubicBezTo>
                  <a:pt x="4155" y="6187"/>
                  <a:pt x="4155" y="6187"/>
                  <a:pt x="4155" y="6187"/>
                </a:cubicBezTo>
                <a:cubicBezTo>
                  <a:pt x="2937" y="6062"/>
                  <a:pt x="2937" y="6062"/>
                  <a:pt x="2937" y="6062"/>
                </a:cubicBezTo>
                <a:lnTo>
                  <a:pt x="2937" y="2407"/>
                </a:lnTo>
                <a:close/>
                <a:moveTo>
                  <a:pt x="1719" y="3374"/>
                </a:moveTo>
                <a:lnTo>
                  <a:pt x="1719" y="3374"/>
                </a:lnTo>
                <a:cubicBezTo>
                  <a:pt x="2469" y="3125"/>
                  <a:pt x="2469" y="3125"/>
                  <a:pt x="2469" y="3125"/>
                </a:cubicBezTo>
                <a:cubicBezTo>
                  <a:pt x="2469" y="5624"/>
                  <a:pt x="2469" y="5624"/>
                  <a:pt x="2469" y="5624"/>
                </a:cubicBezTo>
                <a:cubicBezTo>
                  <a:pt x="1719" y="5562"/>
                  <a:pt x="1719" y="5562"/>
                  <a:pt x="1719" y="5562"/>
                </a:cubicBezTo>
                <a:lnTo>
                  <a:pt x="1719" y="3374"/>
                </a:lnTo>
                <a:close/>
                <a:moveTo>
                  <a:pt x="3031" y="5062"/>
                </a:moveTo>
                <a:lnTo>
                  <a:pt x="3031" y="5062"/>
                </a:lnTo>
                <a:cubicBezTo>
                  <a:pt x="4000" y="5031"/>
                  <a:pt x="4000" y="5031"/>
                  <a:pt x="4000" y="5031"/>
                </a:cubicBezTo>
                <a:cubicBezTo>
                  <a:pt x="4000" y="5124"/>
                  <a:pt x="4000" y="5124"/>
                  <a:pt x="4000" y="5124"/>
                </a:cubicBezTo>
                <a:cubicBezTo>
                  <a:pt x="3031" y="5156"/>
                  <a:pt x="3031" y="5156"/>
                  <a:pt x="3031" y="5156"/>
                </a:cubicBezTo>
                <a:lnTo>
                  <a:pt x="3031" y="5062"/>
                </a:lnTo>
                <a:close/>
                <a:moveTo>
                  <a:pt x="3031" y="3687"/>
                </a:moveTo>
                <a:lnTo>
                  <a:pt x="3031" y="3687"/>
                </a:lnTo>
                <a:cubicBezTo>
                  <a:pt x="4000" y="3468"/>
                  <a:pt x="4000" y="3468"/>
                  <a:pt x="4000" y="3468"/>
                </a:cubicBezTo>
                <a:cubicBezTo>
                  <a:pt x="4000" y="3968"/>
                  <a:pt x="4000" y="3968"/>
                  <a:pt x="4000" y="3968"/>
                </a:cubicBezTo>
                <a:cubicBezTo>
                  <a:pt x="3031" y="4124"/>
                  <a:pt x="3031" y="4124"/>
                  <a:pt x="3031" y="4124"/>
                </a:cubicBezTo>
                <a:lnTo>
                  <a:pt x="3031" y="3687"/>
                </a:lnTo>
                <a:close/>
                <a:moveTo>
                  <a:pt x="3031" y="4374"/>
                </a:moveTo>
                <a:lnTo>
                  <a:pt x="3031" y="4374"/>
                </a:lnTo>
                <a:cubicBezTo>
                  <a:pt x="4000" y="4249"/>
                  <a:pt x="4000" y="4249"/>
                  <a:pt x="4000" y="4249"/>
                </a:cubicBezTo>
                <a:cubicBezTo>
                  <a:pt x="4000" y="4749"/>
                  <a:pt x="4000" y="4749"/>
                  <a:pt x="4000" y="4749"/>
                </a:cubicBezTo>
                <a:cubicBezTo>
                  <a:pt x="3031" y="4812"/>
                  <a:pt x="3031" y="4812"/>
                  <a:pt x="3031" y="4812"/>
                </a:cubicBezTo>
                <a:lnTo>
                  <a:pt x="3031" y="4374"/>
                </a:lnTo>
                <a:close/>
                <a:moveTo>
                  <a:pt x="1781" y="3624"/>
                </a:moveTo>
                <a:lnTo>
                  <a:pt x="1781" y="3624"/>
                </a:lnTo>
                <a:cubicBezTo>
                  <a:pt x="2344" y="3437"/>
                  <a:pt x="2344" y="3437"/>
                  <a:pt x="2344" y="3437"/>
                </a:cubicBezTo>
                <a:cubicBezTo>
                  <a:pt x="2344" y="3531"/>
                  <a:pt x="2344" y="3531"/>
                  <a:pt x="2344" y="3531"/>
                </a:cubicBezTo>
                <a:cubicBezTo>
                  <a:pt x="1781" y="3687"/>
                  <a:pt x="1781" y="3687"/>
                  <a:pt x="1781" y="3687"/>
                </a:cubicBezTo>
                <a:lnTo>
                  <a:pt x="1781" y="3624"/>
                </a:lnTo>
                <a:close/>
                <a:moveTo>
                  <a:pt x="3031" y="3343"/>
                </a:moveTo>
                <a:lnTo>
                  <a:pt x="3031" y="3343"/>
                </a:lnTo>
                <a:cubicBezTo>
                  <a:pt x="4000" y="3094"/>
                  <a:pt x="4000" y="3094"/>
                  <a:pt x="4000" y="3094"/>
                </a:cubicBezTo>
                <a:cubicBezTo>
                  <a:pt x="4000" y="3188"/>
                  <a:pt x="4000" y="3188"/>
                  <a:pt x="4000" y="3188"/>
                </a:cubicBezTo>
                <a:cubicBezTo>
                  <a:pt x="3031" y="3437"/>
                  <a:pt x="3031" y="3437"/>
                  <a:pt x="3031" y="3437"/>
                </a:cubicBezTo>
                <a:lnTo>
                  <a:pt x="3031" y="3343"/>
                </a:lnTo>
                <a:close/>
                <a:moveTo>
                  <a:pt x="3031" y="5406"/>
                </a:moveTo>
                <a:lnTo>
                  <a:pt x="3031" y="5406"/>
                </a:lnTo>
                <a:cubicBezTo>
                  <a:pt x="4000" y="5406"/>
                  <a:pt x="4000" y="5406"/>
                  <a:pt x="4000" y="5406"/>
                </a:cubicBezTo>
                <a:cubicBezTo>
                  <a:pt x="4000" y="5499"/>
                  <a:pt x="4000" y="5499"/>
                  <a:pt x="4000" y="5499"/>
                </a:cubicBezTo>
                <a:cubicBezTo>
                  <a:pt x="3031" y="5499"/>
                  <a:pt x="3031" y="5499"/>
                  <a:pt x="3031" y="5499"/>
                </a:cubicBezTo>
                <a:lnTo>
                  <a:pt x="3031" y="5406"/>
                </a:lnTo>
                <a:close/>
                <a:moveTo>
                  <a:pt x="3031" y="5749"/>
                </a:moveTo>
                <a:lnTo>
                  <a:pt x="3031" y="5749"/>
                </a:lnTo>
                <a:cubicBezTo>
                  <a:pt x="4000" y="5781"/>
                  <a:pt x="4000" y="5781"/>
                  <a:pt x="4000" y="5781"/>
                </a:cubicBezTo>
                <a:cubicBezTo>
                  <a:pt x="4000" y="5874"/>
                  <a:pt x="4000" y="5874"/>
                  <a:pt x="4000" y="5874"/>
                </a:cubicBezTo>
                <a:cubicBezTo>
                  <a:pt x="3031" y="5843"/>
                  <a:pt x="3031" y="5843"/>
                  <a:pt x="3031" y="5843"/>
                </a:cubicBezTo>
                <a:lnTo>
                  <a:pt x="3031" y="5749"/>
                </a:lnTo>
                <a:close/>
                <a:moveTo>
                  <a:pt x="3250" y="3000"/>
                </a:moveTo>
                <a:lnTo>
                  <a:pt x="3250" y="3000"/>
                </a:lnTo>
                <a:cubicBezTo>
                  <a:pt x="3031" y="3094"/>
                  <a:pt x="3031" y="3094"/>
                  <a:pt x="3031" y="3094"/>
                </a:cubicBezTo>
                <a:cubicBezTo>
                  <a:pt x="3031" y="3000"/>
                  <a:pt x="3031" y="3000"/>
                  <a:pt x="3031" y="3000"/>
                </a:cubicBezTo>
                <a:cubicBezTo>
                  <a:pt x="3250" y="2938"/>
                  <a:pt x="3250" y="2938"/>
                  <a:pt x="3250" y="2938"/>
                </a:cubicBezTo>
                <a:lnTo>
                  <a:pt x="3250" y="3000"/>
                </a:lnTo>
                <a:close/>
                <a:moveTo>
                  <a:pt x="3625" y="2688"/>
                </a:moveTo>
                <a:lnTo>
                  <a:pt x="3625" y="2688"/>
                </a:lnTo>
                <a:cubicBezTo>
                  <a:pt x="3625" y="3063"/>
                  <a:pt x="3625" y="3063"/>
                  <a:pt x="3625" y="3063"/>
                </a:cubicBezTo>
                <a:cubicBezTo>
                  <a:pt x="3344" y="3125"/>
                  <a:pt x="3344" y="3125"/>
                  <a:pt x="3344" y="3125"/>
                </a:cubicBezTo>
                <a:cubicBezTo>
                  <a:pt x="3344" y="2750"/>
                  <a:pt x="3344" y="2750"/>
                  <a:pt x="3344" y="2750"/>
                </a:cubicBezTo>
                <a:lnTo>
                  <a:pt x="3625" y="2688"/>
                </a:lnTo>
                <a:close/>
                <a:moveTo>
                  <a:pt x="1781" y="4343"/>
                </a:moveTo>
                <a:lnTo>
                  <a:pt x="1781" y="4343"/>
                </a:lnTo>
                <a:cubicBezTo>
                  <a:pt x="2344" y="4281"/>
                  <a:pt x="2344" y="4281"/>
                  <a:pt x="2344" y="4281"/>
                </a:cubicBezTo>
                <a:cubicBezTo>
                  <a:pt x="2344" y="4499"/>
                  <a:pt x="2344" y="4499"/>
                  <a:pt x="2344" y="4499"/>
                </a:cubicBezTo>
                <a:cubicBezTo>
                  <a:pt x="1781" y="4562"/>
                  <a:pt x="1781" y="4562"/>
                  <a:pt x="1781" y="4562"/>
                </a:cubicBezTo>
                <a:lnTo>
                  <a:pt x="1781" y="4343"/>
                </a:lnTo>
                <a:close/>
                <a:moveTo>
                  <a:pt x="1781" y="3999"/>
                </a:moveTo>
                <a:lnTo>
                  <a:pt x="1781" y="3999"/>
                </a:lnTo>
                <a:cubicBezTo>
                  <a:pt x="2344" y="3843"/>
                  <a:pt x="2344" y="3843"/>
                  <a:pt x="2344" y="3843"/>
                </a:cubicBezTo>
                <a:cubicBezTo>
                  <a:pt x="2344" y="3937"/>
                  <a:pt x="2344" y="3937"/>
                  <a:pt x="2344" y="3937"/>
                </a:cubicBezTo>
                <a:cubicBezTo>
                  <a:pt x="1781" y="4062"/>
                  <a:pt x="1781" y="4062"/>
                  <a:pt x="1781" y="4062"/>
                </a:cubicBezTo>
                <a:lnTo>
                  <a:pt x="1781" y="3999"/>
                </a:lnTo>
                <a:close/>
                <a:moveTo>
                  <a:pt x="1781" y="4874"/>
                </a:moveTo>
                <a:lnTo>
                  <a:pt x="1781" y="4874"/>
                </a:lnTo>
                <a:cubicBezTo>
                  <a:pt x="2344" y="4843"/>
                  <a:pt x="2344" y="4843"/>
                  <a:pt x="2344" y="4843"/>
                </a:cubicBezTo>
                <a:cubicBezTo>
                  <a:pt x="2344" y="4906"/>
                  <a:pt x="2344" y="4906"/>
                  <a:pt x="2344" y="4906"/>
                </a:cubicBezTo>
                <a:cubicBezTo>
                  <a:pt x="1781" y="4937"/>
                  <a:pt x="1781" y="4937"/>
                  <a:pt x="1781" y="4937"/>
                </a:cubicBezTo>
                <a:lnTo>
                  <a:pt x="1781" y="4874"/>
                </a:lnTo>
                <a:close/>
                <a:moveTo>
                  <a:pt x="3719" y="2782"/>
                </a:moveTo>
                <a:lnTo>
                  <a:pt x="3719" y="2782"/>
                </a:lnTo>
                <a:cubicBezTo>
                  <a:pt x="4000" y="2719"/>
                  <a:pt x="4000" y="2719"/>
                  <a:pt x="4000" y="2719"/>
                </a:cubicBezTo>
                <a:cubicBezTo>
                  <a:pt x="4000" y="2813"/>
                  <a:pt x="4000" y="2813"/>
                  <a:pt x="4000" y="2813"/>
                </a:cubicBezTo>
                <a:cubicBezTo>
                  <a:pt x="3719" y="2875"/>
                  <a:pt x="3719" y="2875"/>
                  <a:pt x="3719" y="2875"/>
                </a:cubicBezTo>
                <a:lnTo>
                  <a:pt x="3719" y="2782"/>
                </a:lnTo>
                <a:close/>
                <a:moveTo>
                  <a:pt x="1781" y="5218"/>
                </a:moveTo>
                <a:lnTo>
                  <a:pt x="1781" y="5218"/>
                </a:lnTo>
                <a:cubicBezTo>
                  <a:pt x="2344" y="5249"/>
                  <a:pt x="2344" y="5249"/>
                  <a:pt x="2344" y="5249"/>
                </a:cubicBezTo>
                <a:cubicBezTo>
                  <a:pt x="2344" y="5312"/>
                  <a:pt x="2344" y="5312"/>
                  <a:pt x="2344" y="5312"/>
                </a:cubicBezTo>
                <a:cubicBezTo>
                  <a:pt x="1781" y="5281"/>
                  <a:pt x="1781" y="5281"/>
                  <a:pt x="1781" y="5281"/>
                </a:cubicBezTo>
                <a:lnTo>
                  <a:pt x="1781" y="5218"/>
                </a:lnTo>
                <a:close/>
                <a:moveTo>
                  <a:pt x="3031" y="2657"/>
                </a:moveTo>
                <a:lnTo>
                  <a:pt x="3031" y="2657"/>
                </a:lnTo>
                <a:cubicBezTo>
                  <a:pt x="4000" y="2344"/>
                  <a:pt x="4000" y="2344"/>
                  <a:pt x="4000" y="2344"/>
                </a:cubicBezTo>
                <a:cubicBezTo>
                  <a:pt x="4000" y="2438"/>
                  <a:pt x="4000" y="2438"/>
                  <a:pt x="4000" y="2438"/>
                </a:cubicBezTo>
                <a:cubicBezTo>
                  <a:pt x="3031" y="2750"/>
                  <a:pt x="3031" y="2750"/>
                  <a:pt x="3031" y="2750"/>
                </a:cubicBezTo>
                <a:lnTo>
                  <a:pt x="3031" y="2657"/>
                </a:lnTo>
                <a:close/>
              </a:path>
            </a:pathLst>
          </a:custGeom>
          <a:solidFill>
            <a:srgbClr val="F8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EB60E36-8CA6-BD4F-82BE-E51B07F22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16771" y="-966451"/>
            <a:ext cx="914400" cy="726097"/>
          </a:xfrm>
          <a:custGeom>
            <a:avLst/>
            <a:gdLst>
              <a:gd name="T0" fmla="*/ 6467 w 8031"/>
              <a:gd name="T1" fmla="*/ 1625 h 6375"/>
              <a:gd name="T2" fmla="*/ 3281 w 8031"/>
              <a:gd name="T3" fmla="*/ 0 h 6375"/>
              <a:gd name="T4" fmla="*/ 31 w 8031"/>
              <a:gd name="T5" fmla="*/ 2844 h 6375"/>
              <a:gd name="T6" fmla="*/ 1718 w 8031"/>
              <a:gd name="T7" fmla="*/ 6374 h 6375"/>
              <a:gd name="T8" fmla="*/ 5530 w 8031"/>
              <a:gd name="T9" fmla="*/ 3343 h 6375"/>
              <a:gd name="T10" fmla="*/ 6186 w 8031"/>
              <a:gd name="T11" fmla="*/ 2844 h 6375"/>
              <a:gd name="T12" fmla="*/ 5749 w 8031"/>
              <a:gd name="T13" fmla="*/ 5374 h 6375"/>
              <a:gd name="T14" fmla="*/ 6249 w 8031"/>
              <a:gd name="T15" fmla="*/ 2344 h 6375"/>
              <a:gd name="T16" fmla="*/ 2437 w 8031"/>
              <a:gd name="T17" fmla="*/ 3343 h 6375"/>
              <a:gd name="T18" fmla="*/ 1718 w 8031"/>
              <a:gd name="T19" fmla="*/ 4124 h 6375"/>
              <a:gd name="T20" fmla="*/ 1656 w 8031"/>
              <a:gd name="T21" fmla="*/ 1625 h 6375"/>
              <a:gd name="T22" fmla="*/ 1843 w 8031"/>
              <a:gd name="T23" fmla="*/ 1625 h 6375"/>
              <a:gd name="T24" fmla="*/ 3281 w 8031"/>
              <a:gd name="T25" fmla="*/ 375 h 6375"/>
              <a:gd name="T26" fmla="*/ 4592 w 8031"/>
              <a:gd name="T27" fmla="*/ 1125 h 6375"/>
              <a:gd name="T28" fmla="*/ 6092 w 8031"/>
              <a:gd name="T29" fmla="*/ 1750 h 6375"/>
              <a:gd name="T30" fmla="*/ 6499 w 8031"/>
              <a:gd name="T31" fmla="*/ 2000 h 6375"/>
              <a:gd name="T32" fmla="*/ 6655 w 8031"/>
              <a:gd name="T33" fmla="*/ 4124 h 6375"/>
              <a:gd name="T34" fmla="*/ 6592 w 8031"/>
              <a:gd name="T35" fmla="*/ 1625 h 6375"/>
              <a:gd name="T36" fmla="*/ 5467 w 8031"/>
              <a:gd name="T37" fmla="*/ 6218 h 6375"/>
              <a:gd name="T38" fmla="*/ 5467 w 8031"/>
              <a:gd name="T39" fmla="*/ 3843 h 6375"/>
              <a:gd name="T40" fmla="*/ 2812 w 8031"/>
              <a:gd name="T41" fmla="*/ 2500 h 6375"/>
              <a:gd name="T42" fmla="*/ 2593 w 8031"/>
              <a:gd name="T43" fmla="*/ 2500 h 6375"/>
              <a:gd name="T44" fmla="*/ 3531 w 8031"/>
              <a:gd name="T45" fmla="*/ 2844 h 6375"/>
              <a:gd name="T46" fmla="*/ 2593 w 8031"/>
              <a:gd name="T47" fmla="*/ 2844 h 6375"/>
              <a:gd name="T48" fmla="*/ 2093 w 8031"/>
              <a:gd name="T49" fmla="*/ 3499 h 6375"/>
              <a:gd name="T50" fmla="*/ 1875 w 8031"/>
              <a:gd name="T51" fmla="*/ 3499 h 6375"/>
              <a:gd name="T52" fmla="*/ 2812 w 8031"/>
              <a:gd name="T53" fmla="*/ 3843 h 6375"/>
              <a:gd name="T54" fmla="*/ 1875 w 8031"/>
              <a:gd name="T55" fmla="*/ 3843 h 6375"/>
              <a:gd name="T56" fmla="*/ 3156 w 8031"/>
              <a:gd name="T57" fmla="*/ 4968 h 6375"/>
              <a:gd name="T58" fmla="*/ 3781 w 8031"/>
              <a:gd name="T59" fmla="*/ 4624 h 6375"/>
              <a:gd name="T60" fmla="*/ 3343 w 8031"/>
              <a:gd name="T61" fmla="*/ 5062 h 6375"/>
              <a:gd name="T62" fmla="*/ 3781 w 8031"/>
              <a:gd name="T63" fmla="*/ 5468 h 6375"/>
              <a:gd name="T64" fmla="*/ 3156 w 8031"/>
              <a:gd name="T65" fmla="*/ 5124 h 6375"/>
              <a:gd name="T66" fmla="*/ 4624 w 8031"/>
              <a:gd name="T67" fmla="*/ 5312 h 6375"/>
              <a:gd name="T68" fmla="*/ 4655 w 8031"/>
              <a:gd name="T69" fmla="*/ 4812 h 6375"/>
              <a:gd name="T70" fmla="*/ 4655 w 8031"/>
              <a:gd name="T71" fmla="*/ 4593 h 6375"/>
              <a:gd name="T72" fmla="*/ 5249 w 8031"/>
              <a:gd name="T73" fmla="*/ 5124 h 6375"/>
              <a:gd name="T74" fmla="*/ 4624 w 8031"/>
              <a:gd name="T75" fmla="*/ 5468 h 6375"/>
              <a:gd name="T76" fmla="*/ 4280 w 8031"/>
              <a:gd name="T77" fmla="*/ 4624 h 6375"/>
              <a:gd name="T78" fmla="*/ 4436 w 8031"/>
              <a:gd name="T79" fmla="*/ 4624 h 6375"/>
              <a:gd name="T80" fmla="*/ 3968 w 8031"/>
              <a:gd name="T81" fmla="*/ 5499 h 6375"/>
              <a:gd name="T82" fmla="*/ 2000 w 8031"/>
              <a:gd name="T83" fmla="*/ 4062 h 6375"/>
              <a:gd name="T84" fmla="*/ 2000 w 8031"/>
              <a:gd name="T85" fmla="*/ 4218 h 6375"/>
              <a:gd name="T86" fmla="*/ 2218 w 8031"/>
              <a:gd name="T87" fmla="*/ 5874 h 6375"/>
              <a:gd name="T88" fmla="*/ 2218 w 8031"/>
              <a:gd name="T89" fmla="*/ 6031 h 6375"/>
              <a:gd name="T90" fmla="*/ 2218 w 8031"/>
              <a:gd name="T91" fmla="*/ 4437 h 6375"/>
              <a:gd name="T92" fmla="*/ 2218 w 8031"/>
              <a:gd name="T93" fmla="*/ 4562 h 6375"/>
              <a:gd name="T94" fmla="*/ 2218 w 8031"/>
              <a:gd name="T95" fmla="*/ 4781 h 6375"/>
              <a:gd name="T96" fmla="*/ 2218 w 8031"/>
              <a:gd name="T97" fmla="*/ 4937 h 6375"/>
              <a:gd name="T98" fmla="*/ 2000 w 8031"/>
              <a:gd name="T99" fmla="*/ 5156 h 6375"/>
              <a:gd name="T100" fmla="*/ 2000 w 8031"/>
              <a:gd name="T101" fmla="*/ 5281 h 6375"/>
              <a:gd name="T102" fmla="*/ 2218 w 8031"/>
              <a:gd name="T103" fmla="*/ 5499 h 6375"/>
              <a:gd name="T104" fmla="*/ 2218 w 8031"/>
              <a:gd name="T105" fmla="*/ 5656 h 6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31" h="6375">
                <a:moveTo>
                  <a:pt x="6592" y="1625"/>
                </a:moveTo>
                <a:lnTo>
                  <a:pt x="6592" y="1625"/>
                </a:lnTo>
                <a:cubicBezTo>
                  <a:pt x="6530" y="1625"/>
                  <a:pt x="6499" y="1625"/>
                  <a:pt x="6467" y="1625"/>
                </a:cubicBezTo>
                <a:cubicBezTo>
                  <a:pt x="6280" y="1063"/>
                  <a:pt x="5717" y="625"/>
                  <a:pt x="5092" y="625"/>
                </a:cubicBezTo>
                <a:cubicBezTo>
                  <a:pt x="4905" y="625"/>
                  <a:pt x="4749" y="657"/>
                  <a:pt x="4624" y="719"/>
                </a:cubicBezTo>
                <a:cubicBezTo>
                  <a:pt x="4311" y="282"/>
                  <a:pt x="3812" y="0"/>
                  <a:pt x="3281" y="0"/>
                </a:cubicBezTo>
                <a:cubicBezTo>
                  <a:pt x="2500" y="0"/>
                  <a:pt x="1843" y="532"/>
                  <a:pt x="1687" y="1250"/>
                </a:cubicBezTo>
                <a:lnTo>
                  <a:pt x="1656" y="1250"/>
                </a:lnTo>
                <a:cubicBezTo>
                  <a:pt x="750" y="1250"/>
                  <a:pt x="31" y="1969"/>
                  <a:pt x="31" y="2844"/>
                </a:cubicBezTo>
                <a:cubicBezTo>
                  <a:pt x="0" y="3749"/>
                  <a:pt x="781" y="4499"/>
                  <a:pt x="1687" y="4499"/>
                </a:cubicBezTo>
                <a:cubicBezTo>
                  <a:pt x="1718" y="4499"/>
                  <a:pt x="1718" y="4499"/>
                  <a:pt x="1718" y="4499"/>
                </a:cubicBezTo>
                <a:cubicBezTo>
                  <a:pt x="1718" y="6374"/>
                  <a:pt x="1718" y="6374"/>
                  <a:pt x="1718" y="6374"/>
                </a:cubicBezTo>
                <a:cubicBezTo>
                  <a:pt x="5592" y="6374"/>
                  <a:pt x="5592" y="6374"/>
                  <a:pt x="5592" y="6374"/>
                </a:cubicBezTo>
                <a:cubicBezTo>
                  <a:pt x="5592" y="3437"/>
                  <a:pt x="5592" y="3437"/>
                  <a:pt x="5592" y="3437"/>
                </a:cubicBezTo>
                <a:cubicBezTo>
                  <a:pt x="5592" y="3374"/>
                  <a:pt x="5561" y="3343"/>
                  <a:pt x="5530" y="3343"/>
                </a:cubicBezTo>
                <a:cubicBezTo>
                  <a:pt x="3656" y="3343"/>
                  <a:pt x="3656" y="3343"/>
                  <a:pt x="3656" y="3343"/>
                </a:cubicBezTo>
                <a:cubicBezTo>
                  <a:pt x="3656" y="2844"/>
                  <a:pt x="3656" y="2844"/>
                  <a:pt x="3656" y="2844"/>
                </a:cubicBezTo>
                <a:cubicBezTo>
                  <a:pt x="6186" y="2844"/>
                  <a:pt x="6186" y="2844"/>
                  <a:pt x="6186" y="2844"/>
                </a:cubicBezTo>
                <a:cubicBezTo>
                  <a:pt x="6186" y="5218"/>
                  <a:pt x="6186" y="5218"/>
                  <a:pt x="6186" y="5218"/>
                </a:cubicBezTo>
                <a:cubicBezTo>
                  <a:pt x="5749" y="5218"/>
                  <a:pt x="5749" y="5218"/>
                  <a:pt x="5749" y="5218"/>
                </a:cubicBezTo>
                <a:cubicBezTo>
                  <a:pt x="5749" y="5374"/>
                  <a:pt x="5749" y="5374"/>
                  <a:pt x="5749" y="5374"/>
                </a:cubicBezTo>
                <a:cubicBezTo>
                  <a:pt x="6311" y="5374"/>
                  <a:pt x="6311" y="5374"/>
                  <a:pt x="6311" y="5374"/>
                </a:cubicBezTo>
                <a:cubicBezTo>
                  <a:pt x="6311" y="2407"/>
                  <a:pt x="6311" y="2407"/>
                  <a:pt x="6311" y="2407"/>
                </a:cubicBezTo>
                <a:cubicBezTo>
                  <a:pt x="6311" y="2375"/>
                  <a:pt x="6280" y="2344"/>
                  <a:pt x="6249" y="2344"/>
                </a:cubicBezTo>
                <a:cubicBezTo>
                  <a:pt x="2500" y="2344"/>
                  <a:pt x="2500" y="2344"/>
                  <a:pt x="2500" y="2344"/>
                </a:cubicBezTo>
                <a:cubicBezTo>
                  <a:pt x="2468" y="2344"/>
                  <a:pt x="2437" y="2375"/>
                  <a:pt x="2437" y="2407"/>
                </a:cubicBezTo>
                <a:cubicBezTo>
                  <a:pt x="2437" y="3343"/>
                  <a:pt x="2437" y="3343"/>
                  <a:pt x="2437" y="3343"/>
                </a:cubicBezTo>
                <a:cubicBezTo>
                  <a:pt x="1781" y="3343"/>
                  <a:pt x="1781" y="3343"/>
                  <a:pt x="1781" y="3343"/>
                </a:cubicBezTo>
                <a:cubicBezTo>
                  <a:pt x="1750" y="3343"/>
                  <a:pt x="1718" y="3374"/>
                  <a:pt x="1718" y="3437"/>
                </a:cubicBezTo>
                <a:cubicBezTo>
                  <a:pt x="1718" y="4124"/>
                  <a:pt x="1718" y="4124"/>
                  <a:pt x="1718" y="4124"/>
                </a:cubicBezTo>
                <a:cubicBezTo>
                  <a:pt x="1687" y="4124"/>
                  <a:pt x="1687" y="4124"/>
                  <a:pt x="1687" y="4124"/>
                </a:cubicBezTo>
                <a:cubicBezTo>
                  <a:pt x="1000" y="4124"/>
                  <a:pt x="406" y="3593"/>
                  <a:pt x="406" y="2907"/>
                </a:cubicBezTo>
                <a:cubicBezTo>
                  <a:pt x="375" y="2219"/>
                  <a:pt x="937" y="1625"/>
                  <a:pt x="1656" y="1625"/>
                </a:cubicBezTo>
                <a:lnTo>
                  <a:pt x="1656" y="1625"/>
                </a:lnTo>
                <a:cubicBezTo>
                  <a:pt x="1687" y="1625"/>
                  <a:pt x="1687" y="1625"/>
                  <a:pt x="1687" y="1625"/>
                </a:cubicBezTo>
                <a:cubicBezTo>
                  <a:pt x="1843" y="1625"/>
                  <a:pt x="1843" y="1625"/>
                  <a:pt x="1843" y="1625"/>
                </a:cubicBezTo>
                <a:cubicBezTo>
                  <a:pt x="1937" y="1625"/>
                  <a:pt x="2000" y="1594"/>
                  <a:pt x="2031" y="1500"/>
                </a:cubicBezTo>
                <a:cubicBezTo>
                  <a:pt x="2062" y="1344"/>
                  <a:pt x="2062" y="1344"/>
                  <a:pt x="2062" y="1344"/>
                </a:cubicBezTo>
                <a:cubicBezTo>
                  <a:pt x="2187" y="782"/>
                  <a:pt x="2687" y="375"/>
                  <a:pt x="3281" y="375"/>
                </a:cubicBezTo>
                <a:cubicBezTo>
                  <a:pt x="3687" y="375"/>
                  <a:pt x="4061" y="563"/>
                  <a:pt x="4311" y="907"/>
                </a:cubicBezTo>
                <a:cubicBezTo>
                  <a:pt x="4405" y="1063"/>
                  <a:pt x="4405" y="1063"/>
                  <a:pt x="4405" y="1063"/>
                </a:cubicBezTo>
                <a:cubicBezTo>
                  <a:pt x="4436" y="1125"/>
                  <a:pt x="4499" y="1125"/>
                  <a:pt x="4592" y="1125"/>
                </a:cubicBezTo>
                <a:cubicBezTo>
                  <a:pt x="4717" y="1063"/>
                  <a:pt x="4717" y="1063"/>
                  <a:pt x="4717" y="1063"/>
                </a:cubicBezTo>
                <a:cubicBezTo>
                  <a:pt x="4780" y="1032"/>
                  <a:pt x="4874" y="1032"/>
                  <a:pt x="4936" y="1000"/>
                </a:cubicBezTo>
                <a:cubicBezTo>
                  <a:pt x="5467" y="938"/>
                  <a:pt x="5936" y="1250"/>
                  <a:pt x="6092" y="1750"/>
                </a:cubicBezTo>
                <a:cubicBezTo>
                  <a:pt x="6155" y="1907"/>
                  <a:pt x="6155" y="1907"/>
                  <a:pt x="6155" y="1907"/>
                </a:cubicBezTo>
                <a:cubicBezTo>
                  <a:pt x="6155" y="1969"/>
                  <a:pt x="6249" y="2032"/>
                  <a:pt x="6311" y="2032"/>
                </a:cubicBezTo>
                <a:cubicBezTo>
                  <a:pt x="6499" y="2000"/>
                  <a:pt x="6499" y="2000"/>
                  <a:pt x="6499" y="2000"/>
                </a:cubicBezTo>
                <a:cubicBezTo>
                  <a:pt x="6561" y="2000"/>
                  <a:pt x="6592" y="2000"/>
                  <a:pt x="6655" y="2000"/>
                </a:cubicBezTo>
                <a:cubicBezTo>
                  <a:pt x="7186" y="2063"/>
                  <a:pt x="7592" y="2469"/>
                  <a:pt x="7655" y="2969"/>
                </a:cubicBezTo>
                <a:cubicBezTo>
                  <a:pt x="7686" y="3562"/>
                  <a:pt x="7249" y="4093"/>
                  <a:pt x="6655" y="4124"/>
                </a:cubicBezTo>
                <a:cubicBezTo>
                  <a:pt x="6655" y="4499"/>
                  <a:pt x="6655" y="4499"/>
                  <a:pt x="6655" y="4499"/>
                </a:cubicBezTo>
                <a:cubicBezTo>
                  <a:pt x="7405" y="4437"/>
                  <a:pt x="8030" y="3812"/>
                  <a:pt x="8030" y="3032"/>
                </a:cubicBezTo>
                <a:cubicBezTo>
                  <a:pt x="7999" y="2250"/>
                  <a:pt x="7374" y="1625"/>
                  <a:pt x="6592" y="1625"/>
                </a:cubicBezTo>
                <a:close/>
                <a:moveTo>
                  <a:pt x="5467" y="3843"/>
                </a:moveTo>
                <a:lnTo>
                  <a:pt x="5467" y="3843"/>
                </a:lnTo>
                <a:cubicBezTo>
                  <a:pt x="5467" y="6218"/>
                  <a:pt x="5467" y="6218"/>
                  <a:pt x="5467" y="6218"/>
                </a:cubicBezTo>
                <a:cubicBezTo>
                  <a:pt x="2937" y="6218"/>
                  <a:pt x="2937" y="6218"/>
                  <a:pt x="2937" y="6218"/>
                </a:cubicBezTo>
                <a:cubicBezTo>
                  <a:pt x="2937" y="3843"/>
                  <a:pt x="2937" y="3843"/>
                  <a:pt x="2937" y="3843"/>
                </a:cubicBezTo>
                <a:lnTo>
                  <a:pt x="5467" y="3843"/>
                </a:lnTo>
                <a:close/>
                <a:moveTo>
                  <a:pt x="2593" y="2500"/>
                </a:moveTo>
                <a:lnTo>
                  <a:pt x="2593" y="2500"/>
                </a:lnTo>
                <a:cubicBezTo>
                  <a:pt x="2812" y="2500"/>
                  <a:pt x="2812" y="2500"/>
                  <a:pt x="2812" y="2500"/>
                </a:cubicBezTo>
                <a:cubicBezTo>
                  <a:pt x="2812" y="2719"/>
                  <a:pt x="2812" y="2719"/>
                  <a:pt x="2812" y="2719"/>
                </a:cubicBezTo>
                <a:cubicBezTo>
                  <a:pt x="2593" y="2719"/>
                  <a:pt x="2593" y="2719"/>
                  <a:pt x="2593" y="2719"/>
                </a:cubicBezTo>
                <a:lnTo>
                  <a:pt x="2593" y="2500"/>
                </a:lnTo>
                <a:close/>
                <a:moveTo>
                  <a:pt x="2593" y="2844"/>
                </a:moveTo>
                <a:lnTo>
                  <a:pt x="2593" y="2844"/>
                </a:lnTo>
                <a:cubicBezTo>
                  <a:pt x="3531" y="2844"/>
                  <a:pt x="3531" y="2844"/>
                  <a:pt x="3531" y="2844"/>
                </a:cubicBezTo>
                <a:cubicBezTo>
                  <a:pt x="3531" y="3343"/>
                  <a:pt x="3531" y="3343"/>
                  <a:pt x="3531" y="3343"/>
                </a:cubicBezTo>
                <a:cubicBezTo>
                  <a:pt x="2593" y="3343"/>
                  <a:pt x="2593" y="3343"/>
                  <a:pt x="2593" y="3343"/>
                </a:cubicBezTo>
                <a:lnTo>
                  <a:pt x="2593" y="2844"/>
                </a:lnTo>
                <a:close/>
                <a:moveTo>
                  <a:pt x="1875" y="3499"/>
                </a:moveTo>
                <a:lnTo>
                  <a:pt x="1875" y="3499"/>
                </a:lnTo>
                <a:cubicBezTo>
                  <a:pt x="2093" y="3499"/>
                  <a:pt x="2093" y="3499"/>
                  <a:pt x="2093" y="3499"/>
                </a:cubicBezTo>
                <a:cubicBezTo>
                  <a:pt x="2093" y="3718"/>
                  <a:pt x="2093" y="3718"/>
                  <a:pt x="2093" y="3718"/>
                </a:cubicBezTo>
                <a:cubicBezTo>
                  <a:pt x="1875" y="3718"/>
                  <a:pt x="1875" y="3718"/>
                  <a:pt x="1875" y="3718"/>
                </a:cubicBezTo>
                <a:lnTo>
                  <a:pt x="1875" y="3499"/>
                </a:lnTo>
                <a:close/>
                <a:moveTo>
                  <a:pt x="1875" y="3843"/>
                </a:moveTo>
                <a:lnTo>
                  <a:pt x="1875" y="3843"/>
                </a:lnTo>
                <a:cubicBezTo>
                  <a:pt x="2812" y="3843"/>
                  <a:pt x="2812" y="3843"/>
                  <a:pt x="2812" y="3843"/>
                </a:cubicBezTo>
                <a:cubicBezTo>
                  <a:pt x="2812" y="6218"/>
                  <a:pt x="2812" y="6218"/>
                  <a:pt x="2812" y="6218"/>
                </a:cubicBezTo>
                <a:cubicBezTo>
                  <a:pt x="1875" y="6218"/>
                  <a:pt x="1875" y="6218"/>
                  <a:pt x="1875" y="6218"/>
                </a:cubicBezTo>
                <a:lnTo>
                  <a:pt x="1875" y="3843"/>
                </a:lnTo>
                <a:close/>
                <a:moveTo>
                  <a:pt x="3156" y="5124"/>
                </a:moveTo>
                <a:lnTo>
                  <a:pt x="3156" y="5124"/>
                </a:lnTo>
                <a:cubicBezTo>
                  <a:pt x="3156" y="4968"/>
                  <a:pt x="3156" y="4968"/>
                  <a:pt x="3156" y="4968"/>
                </a:cubicBezTo>
                <a:cubicBezTo>
                  <a:pt x="3156" y="4968"/>
                  <a:pt x="3156" y="4937"/>
                  <a:pt x="3187" y="4937"/>
                </a:cubicBezTo>
                <a:cubicBezTo>
                  <a:pt x="3750" y="4593"/>
                  <a:pt x="3750" y="4593"/>
                  <a:pt x="3750" y="4593"/>
                </a:cubicBezTo>
                <a:lnTo>
                  <a:pt x="3781" y="4624"/>
                </a:lnTo>
                <a:cubicBezTo>
                  <a:pt x="3781" y="4781"/>
                  <a:pt x="3781" y="4781"/>
                  <a:pt x="3781" y="4781"/>
                </a:cubicBezTo>
                <a:cubicBezTo>
                  <a:pt x="3781" y="4781"/>
                  <a:pt x="3781" y="4781"/>
                  <a:pt x="3750" y="4812"/>
                </a:cubicBezTo>
                <a:cubicBezTo>
                  <a:pt x="3343" y="5062"/>
                  <a:pt x="3343" y="5062"/>
                  <a:pt x="3343" y="5062"/>
                </a:cubicBezTo>
                <a:cubicBezTo>
                  <a:pt x="3750" y="5281"/>
                  <a:pt x="3750" y="5281"/>
                  <a:pt x="3750" y="5281"/>
                </a:cubicBezTo>
                <a:cubicBezTo>
                  <a:pt x="3781" y="5312"/>
                  <a:pt x="3781" y="5312"/>
                  <a:pt x="3781" y="5312"/>
                </a:cubicBezTo>
                <a:cubicBezTo>
                  <a:pt x="3781" y="5468"/>
                  <a:pt x="3781" y="5468"/>
                  <a:pt x="3781" y="5468"/>
                </a:cubicBezTo>
                <a:cubicBezTo>
                  <a:pt x="3781" y="5468"/>
                  <a:pt x="3750" y="5499"/>
                  <a:pt x="3750" y="5468"/>
                </a:cubicBezTo>
                <a:cubicBezTo>
                  <a:pt x="3187" y="5156"/>
                  <a:pt x="3187" y="5156"/>
                  <a:pt x="3187" y="5156"/>
                </a:cubicBezTo>
                <a:cubicBezTo>
                  <a:pt x="3156" y="5156"/>
                  <a:pt x="3156" y="5156"/>
                  <a:pt x="3156" y="5124"/>
                </a:cubicBezTo>
                <a:close/>
                <a:moveTo>
                  <a:pt x="4624" y="5468"/>
                </a:moveTo>
                <a:lnTo>
                  <a:pt x="4624" y="5468"/>
                </a:lnTo>
                <a:cubicBezTo>
                  <a:pt x="4624" y="5312"/>
                  <a:pt x="4624" y="5312"/>
                  <a:pt x="4624" y="5312"/>
                </a:cubicBezTo>
                <a:cubicBezTo>
                  <a:pt x="4624" y="5312"/>
                  <a:pt x="4624" y="5281"/>
                  <a:pt x="4655" y="5281"/>
                </a:cubicBezTo>
                <a:cubicBezTo>
                  <a:pt x="5061" y="5031"/>
                  <a:pt x="5061" y="5031"/>
                  <a:pt x="5061" y="5031"/>
                </a:cubicBezTo>
                <a:cubicBezTo>
                  <a:pt x="4655" y="4812"/>
                  <a:pt x="4655" y="4812"/>
                  <a:pt x="4655" y="4812"/>
                </a:cubicBezTo>
                <a:cubicBezTo>
                  <a:pt x="4624" y="4781"/>
                  <a:pt x="4624" y="4781"/>
                  <a:pt x="4624" y="4749"/>
                </a:cubicBezTo>
                <a:cubicBezTo>
                  <a:pt x="4624" y="4624"/>
                  <a:pt x="4624" y="4624"/>
                  <a:pt x="4624" y="4624"/>
                </a:cubicBezTo>
                <a:lnTo>
                  <a:pt x="4655" y="4593"/>
                </a:lnTo>
                <a:cubicBezTo>
                  <a:pt x="5217" y="4937"/>
                  <a:pt x="5217" y="4937"/>
                  <a:pt x="5217" y="4937"/>
                </a:cubicBezTo>
                <a:cubicBezTo>
                  <a:pt x="5249" y="4937"/>
                  <a:pt x="5249" y="4937"/>
                  <a:pt x="5249" y="4968"/>
                </a:cubicBezTo>
                <a:cubicBezTo>
                  <a:pt x="5249" y="5124"/>
                  <a:pt x="5249" y="5124"/>
                  <a:pt x="5249" y="5124"/>
                </a:cubicBezTo>
                <a:cubicBezTo>
                  <a:pt x="5249" y="5124"/>
                  <a:pt x="5249" y="5124"/>
                  <a:pt x="5217" y="5156"/>
                </a:cubicBezTo>
                <a:cubicBezTo>
                  <a:pt x="4655" y="5468"/>
                  <a:pt x="4655" y="5468"/>
                  <a:pt x="4655" y="5468"/>
                </a:cubicBezTo>
                <a:cubicBezTo>
                  <a:pt x="4655" y="5499"/>
                  <a:pt x="4624" y="5468"/>
                  <a:pt x="4624" y="5468"/>
                </a:cubicBezTo>
                <a:close/>
                <a:moveTo>
                  <a:pt x="3968" y="5468"/>
                </a:moveTo>
                <a:lnTo>
                  <a:pt x="3968" y="5468"/>
                </a:lnTo>
                <a:cubicBezTo>
                  <a:pt x="4280" y="4624"/>
                  <a:pt x="4280" y="4624"/>
                  <a:pt x="4280" y="4624"/>
                </a:cubicBezTo>
                <a:cubicBezTo>
                  <a:pt x="4280" y="4593"/>
                  <a:pt x="4311" y="4593"/>
                  <a:pt x="4311" y="4593"/>
                </a:cubicBezTo>
                <a:cubicBezTo>
                  <a:pt x="4436" y="4593"/>
                  <a:pt x="4436" y="4593"/>
                  <a:pt x="4436" y="4593"/>
                </a:cubicBezTo>
                <a:cubicBezTo>
                  <a:pt x="4436" y="4593"/>
                  <a:pt x="4436" y="4593"/>
                  <a:pt x="4436" y="4624"/>
                </a:cubicBezTo>
                <a:cubicBezTo>
                  <a:pt x="4124" y="5468"/>
                  <a:pt x="4124" y="5468"/>
                  <a:pt x="4124" y="5468"/>
                </a:cubicBezTo>
                <a:lnTo>
                  <a:pt x="4092" y="5499"/>
                </a:lnTo>
                <a:cubicBezTo>
                  <a:pt x="3968" y="5499"/>
                  <a:pt x="3968" y="5499"/>
                  <a:pt x="3968" y="5499"/>
                </a:cubicBezTo>
                <a:cubicBezTo>
                  <a:pt x="3968" y="5499"/>
                  <a:pt x="3937" y="5468"/>
                  <a:pt x="3968" y="5468"/>
                </a:cubicBezTo>
                <a:close/>
                <a:moveTo>
                  <a:pt x="2000" y="4062"/>
                </a:moveTo>
                <a:lnTo>
                  <a:pt x="2000" y="4062"/>
                </a:lnTo>
                <a:cubicBezTo>
                  <a:pt x="2656" y="4062"/>
                  <a:pt x="2656" y="4062"/>
                  <a:pt x="2656" y="4062"/>
                </a:cubicBezTo>
                <a:cubicBezTo>
                  <a:pt x="2656" y="4218"/>
                  <a:pt x="2656" y="4218"/>
                  <a:pt x="2656" y="4218"/>
                </a:cubicBezTo>
                <a:cubicBezTo>
                  <a:pt x="2000" y="4218"/>
                  <a:pt x="2000" y="4218"/>
                  <a:pt x="2000" y="4218"/>
                </a:cubicBezTo>
                <a:lnTo>
                  <a:pt x="2000" y="4062"/>
                </a:lnTo>
                <a:close/>
                <a:moveTo>
                  <a:pt x="2218" y="5874"/>
                </a:moveTo>
                <a:lnTo>
                  <a:pt x="2218" y="5874"/>
                </a:lnTo>
                <a:cubicBezTo>
                  <a:pt x="2656" y="5874"/>
                  <a:pt x="2656" y="5874"/>
                  <a:pt x="2656" y="5874"/>
                </a:cubicBezTo>
                <a:cubicBezTo>
                  <a:pt x="2656" y="6031"/>
                  <a:pt x="2656" y="6031"/>
                  <a:pt x="2656" y="6031"/>
                </a:cubicBezTo>
                <a:cubicBezTo>
                  <a:pt x="2218" y="6031"/>
                  <a:pt x="2218" y="6031"/>
                  <a:pt x="2218" y="6031"/>
                </a:cubicBezTo>
                <a:lnTo>
                  <a:pt x="2218" y="5874"/>
                </a:lnTo>
                <a:close/>
                <a:moveTo>
                  <a:pt x="2218" y="4437"/>
                </a:moveTo>
                <a:lnTo>
                  <a:pt x="2218" y="4437"/>
                </a:lnTo>
                <a:cubicBezTo>
                  <a:pt x="2656" y="4437"/>
                  <a:pt x="2656" y="4437"/>
                  <a:pt x="2656" y="4437"/>
                </a:cubicBezTo>
                <a:cubicBezTo>
                  <a:pt x="2656" y="4562"/>
                  <a:pt x="2656" y="4562"/>
                  <a:pt x="2656" y="4562"/>
                </a:cubicBezTo>
                <a:cubicBezTo>
                  <a:pt x="2218" y="4562"/>
                  <a:pt x="2218" y="4562"/>
                  <a:pt x="2218" y="4562"/>
                </a:cubicBezTo>
                <a:lnTo>
                  <a:pt x="2218" y="4437"/>
                </a:lnTo>
                <a:close/>
                <a:moveTo>
                  <a:pt x="2218" y="4781"/>
                </a:moveTo>
                <a:lnTo>
                  <a:pt x="2218" y="4781"/>
                </a:lnTo>
                <a:cubicBezTo>
                  <a:pt x="2656" y="4781"/>
                  <a:pt x="2656" y="4781"/>
                  <a:pt x="2656" y="4781"/>
                </a:cubicBezTo>
                <a:cubicBezTo>
                  <a:pt x="2656" y="4937"/>
                  <a:pt x="2656" y="4937"/>
                  <a:pt x="2656" y="4937"/>
                </a:cubicBezTo>
                <a:cubicBezTo>
                  <a:pt x="2218" y="4937"/>
                  <a:pt x="2218" y="4937"/>
                  <a:pt x="2218" y="4937"/>
                </a:cubicBezTo>
                <a:lnTo>
                  <a:pt x="2218" y="4781"/>
                </a:lnTo>
                <a:close/>
                <a:moveTo>
                  <a:pt x="2000" y="5156"/>
                </a:moveTo>
                <a:lnTo>
                  <a:pt x="2000" y="5156"/>
                </a:lnTo>
                <a:cubicBezTo>
                  <a:pt x="2656" y="5156"/>
                  <a:pt x="2656" y="5156"/>
                  <a:pt x="2656" y="5156"/>
                </a:cubicBezTo>
                <a:cubicBezTo>
                  <a:pt x="2656" y="5281"/>
                  <a:pt x="2656" y="5281"/>
                  <a:pt x="2656" y="5281"/>
                </a:cubicBezTo>
                <a:cubicBezTo>
                  <a:pt x="2000" y="5281"/>
                  <a:pt x="2000" y="5281"/>
                  <a:pt x="2000" y="5281"/>
                </a:cubicBezTo>
                <a:lnTo>
                  <a:pt x="2000" y="5156"/>
                </a:lnTo>
                <a:close/>
                <a:moveTo>
                  <a:pt x="2218" y="5499"/>
                </a:moveTo>
                <a:lnTo>
                  <a:pt x="2218" y="5499"/>
                </a:lnTo>
                <a:cubicBezTo>
                  <a:pt x="2656" y="5499"/>
                  <a:pt x="2656" y="5499"/>
                  <a:pt x="2656" y="5499"/>
                </a:cubicBezTo>
                <a:cubicBezTo>
                  <a:pt x="2656" y="5656"/>
                  <a:pt x="2656" y="5656"/>
                  <a:pt x="2656" y="5656"/>
                </a:cubicBezTo>
                <a:cubicBezTo>
                  <a:pt x="2218" y="5656"/>
                  <a:pt x="2218" y="5656"/>
                  <a:pt x="2218" y="5656"/>
                </a:cubicBezTo>
                <a:lnTo>
                  <a:pt x="2218" y="5499"/>
                </a:lnTo>
                <a:close/>
              </a:path>
            </a:pathLst>
          </a:custGeom>
          <a:solidFill>
            <a:srgbClr val="F8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8B87C-0885-A346-A9BC-7B48D1DFF635}"/>
              </a:ext>
            </a:extLst>
          </p:cNvPr>
          <p:cNvSpPr txBox="1"/>
          <p:nvPr/>
        </p:nvSpPr>
        <p:spPr>
          <a:xfrm>
            <a:off x="8288932" y="5721800"/>
            <a:ext cx="159666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Oracle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A84CB8-E366-5B43-A632-E35D181B16AF}"/>
              </a:ext>
            </a:extLst>
          </p:cNvPr>
          <p:cNvSpPr txBox="1"/>
          <p:nvPr/>
        </p:nvSpPr>
        <p:spPr>
          <a:xfrm>
            <a:off x="3420389" y="5277006"/>
            <a:ext cx="65962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OCI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589BBC-BC6E-FA4B-9E17-917F19E1EB5B}"/>
              </a:ext>
            </a:extLst>
          </p:cNvPr>
          <p:cNvSpPr txBox="1"/>
          <p:nvPr/>
        </p:nvSpPr>
        <p:spPr>
          <a:xfrm>
            <a:off x="3420389" y="4723913"/>
            <a:ext cx="74307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VCN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D73F56-51EA-ED4D-9708-E838B77E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93C2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8521" y="3865918"/>
            <a:ext cx="711781" cy="5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Freeform 2">
            <a:extLst>
              <a:ext uri="{FF2B5EF4-FFF2-40B4-BE49-F238E27FC236}">
                <a16:creationId xmlns:a16="http://schemas.microsoft.com/office/drawing/2014/main" id="{C3EB695C-6111-5449-8B7E-675F26564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075" y="1033231"/>
            <a:ext cx="707571" cy="914400"/>
          </a:xfrm>
          <a:custGeom>
            <a:avLst/>
            <a:gdLst>
              <a:gd name="T0" fmla="*/ 822 w 2292"/>
              <a:gd name="T1" fmla="*/ 1019 h 2964"/>
              <a:gd name="T2" fmla="*/ 694 w 2292"/>
              <a:gd name="T3" fmla="*/ 799 h 2964"/>
              <a:gd name="T4" fmla="*/ 775 w 2292"/>
              <a:gd name="T5" fmla="*/ 613 h 2964"/>
              <a:gd name="T6" fmla="*/ 1343 w 2292"/>
              <a:gd name="T7" fmla="*/ 695 h 2964"/>
              <a:gd name="T8" fmla="*/ 1516 w 2292"/>
              <a:gd name="T9" fmla="*/ 776 h 2964"/>
              <a:gd name="T10" fmla="*/ 1609 w 2292"/>
              <a:gd name="T11" fmla="*/ 1297 h 2964"/>
              <a:gd name="T12" fmla="*/ 1238 w 2292"/>
              <a:gd name="T13" fmla="*/ 93 h 2964"/>
              <a:gd name="T14" fmla="*/ 544 w 2292"/>
              <a:gd name="T15" fmla="*/ 648 h 2964"/>
              <a:gd name="T16" fmla="*/ 2291 w 2292"/>
              <a:gd name="T17" fmla="*/ 2639 h 2964"/>
              <a:gd name="T18" fmla="*/ 1933 w 2292"/>
              <a:gd name="T19" fmla="*/ 1679 h 2964"/>
              <a:gd name="T20" fmla="*/ 1146 w 2292"/>
              <a:gd name="T21" fmla="*/ 1621 h 2964"/>
              <a:gd name="T22" fmla="*/ 359 w 2292"/>
              <a:gd name="T23" fmla="*/ 1679 h 2964"/>
              <a:gd name="T24" fmla="*/ 0 w 2292"/>
              <a:gd name="T25" fmla="*/ 2639 h 2964"/>
              <a:gd name="T26" fmla="*/ 312 w 2292"/>
              <a:gd name="T27" fmla="*/ 1991 h 2964"/>
              <a:gd name="T28" fmla="*/ 1840 w 2292"/>
              <a:gd name="T29" fmla="*/ 1852 h 2964"/>
              <a:gd name="T30" fmla="*/ 1979 w 2292"/>
              <a:gd name="T31" fmla="*/ 2639 h 2964"/>
              <a:gd name="T32" fmla="*/ 1840 w 2292"/>
              <a:gd name="T33" fmla="*/ 1945 h 2964"/>
              <a:gd name="T34" fmla="*/ 405 w 2292"/>
              <a:gd name="T35" fmla="*/ 1991 h 2964"/>
              <a:gd name="T36" fmla="*/ 451 w 2292"/>
              <a:gd name="T37" fmla="*/ 2963 h 2964"/>
              <a:gd name="T38" fmla="*/ 1887 w 2292"/>
              <a:gd name="T39" fmla="*/ 2916 h 2964"/>
              <a:gd name="T40" fmla="*/ 1840 w 2292"/>
              <a:gd name="T41" fmla="*/ 1945 h 2964"/>
              <a:gd name="T42" fmla="*/ 903 w 2292"/>
              <a:gd name="T43" fmla="*/ 2314 h 2964"/>
              <a:gd name="T44" fmla="*/ 903 w 2292"/>
              <a:gd name="T45" fmla="*/ 2592 h 2964"/>
              <a:gd name="T46" fmla="*/ 914 w 2292"/>
              <a:gd name="T47" fmla="*/ 2685 h 2964"/>
              <a:gd name="T48" fmla="*/ 590 w 2292"/>
              <a:gd name="T49" fmla="*/ 2523 h 2964"/>
              <a:gd name="T50" fmla="*/ 579 w 2292"/>
              <a:gd name="T51" fmla="*/ 2418 h 2964"/>
              <a:gd name="T52" fmla="*/ 903 w 2292"/>
              <a:gd name="T53" fmla="*/ 2211 h 2964"/>
              <a:gd name="T54" fmla="*/ 914 w 2292"/>
              <a:gd name="T55" fmla="*/ 2303 h 2964"/>
              <a:gd name="T56" fmla="*/ 1100 w 2292"/>
              <a:gd name="T57" fmla="*/ 2685 h 2964"/>
              <a:gd name="T58" fmla="*/ 1018 w 2292"/>
              <a:gd name="T59" fmla="*/ 2696 h 2964"/>
              <a:gd name="T60" fmla="*/ 1192 w 2292"/>
              <a:gd name="T61" fmla="*/ 2223 h 2964"/>
              <a:gd name="T62" fmla="*/ 1273 w 2292"/>
              <a:gd name="T63" fmla="*/ 2211 h 2964"/>
              <a:gd name="T64" fmla="*/ 1713 w 2292"/>
              <a:gd name="T65" fmla="*/ 2488 h 2964"/>
              <a:gd name="T66" fmla="*/ 1389 w 2292"/>
              <a:gd name="T67" fmla="*/ 2696 h 2964"/>
              <a:gd name="T68" fmla="*/ 1377 w 2292"/>
              <a:gd name="T69" fmla="*/ 2604 h 2964"/>
              <a:gd name="T70" fmla="*/ 1620 w 2292"/>
              <a:gd name="T71" fmla="*/ 2453 h 2964"/>
              <a:gd name="T72" fmla="*/ 1377 w 2292"/>
              <a:gd name="T73" fmla="*/ 2303 h 2964"/>
              <a:gd name="T74" fmla="*/ 1389 w 2292"/>
              <a:gd name="T75" fmla="*/ 2211 h 2964"/>
              <a:gd name="T76" fmla="*/ 1713 w 2292"/>
              <a:gd name="T77" fmla="*/ 2407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92" h="2964">
                <a:moveTo>
                  <a:pt x="914" y="1215"/>
                </a:moveTo>
                <a:cubicBezTo>
                  <a:pt x="868" y="1158"/>
                  <a:pt x="845" y="1088"/>
                  <a:pt x="822" y="1019"/>
                </a:cubicBezTo>
                <a:cubicBezTo>
                  <a:pt x="764" y="1007"/>
                  <a:pt x="718" y="961"/>
                  <a:pt x="718" y="903"/>
                </a:cubicBezTo>
                <a:cubicBezTo>
                  <a:pt x="694" y="799"/>
                  <a:pt x="694" y="799"/>
                  <a:pt x="694" y="799"/>
                </a:cubicBezTo>
                <a:cubicBezTo>
                  <a:pt x="694" y="752"/>
                  <a:pt x="729" y="706"/>
                  <a:pt x="775" y="695"/>
                </a:cubicBezTo>
                <a:cubicBezTo>
                  <a:pt x="775" y="648"/>
                  <a:pt x="775" y="613"/>
                  <a:pt x="775" y="613"/>
                </a:cubicBezTo>
                <a:cubicBezTo>
                  <a:pt x="775" y="556"/>
                  <a:pt x="787" y="382"/>
                  <a:pt x="961" y="313"/>
                </a:cubicBezTo>
                <a:cubicBezTo>
                  <a:pt x="961" y="521"/>
                  <a:pt x="1134" y="695"/>
                  <a:pt x="1343" y="695"/>
                </a:cubicBezTo>
                <a:cubicBezTo>
                  <a:pt x="1424" y="695"/>
                  <a:pt x="1424" y="695"/>
                  <a:pt x="1424" y="695"/>
                </a:cubicBezTo>
                <a:cubicBezTo>
                  <a:pt x="1470" y="695"/>
                  <a:pt x="1505" y="729"/>
                  <a:pt x="1516" y="776"/>
                </a:cubicBezTo>
                <a:cubicBezTo>
                  <a:pt x="1516" y="926"/>
                  <a:pt x="1481" y="1192"/>
                  <a:pt x="1296" y="1297"/>
                </a:cubicBezTo>
                <a:cubicBezTo>
                  <a:pt x="1609" y="1297"/>
                  <a:pt x="1609" y="1297"/>
                  <a:pt x="1609" y="1297"/>
                </a:cubicBezTo>
                <a:cubicBezTo>
                  <a:pt x="1702" y="1146"/>
                  <a:pt x="1748" y="868"/>
                  <a:pt x="1748" y="695"/>
                </a:cubicBezTo>
                <a:cubicBezTo>
                  <a:pt x="1748" y="278"/>
                  <a:pt x="1540" y="93"/>
                  <a:pt x="1238" y="93"/>
                </a:cubicBezTo>
                <a:cubicBezTo>
                  <a:pt x="1169" y="0"/>
                  <a:pt x="1169" y="0"/>
                  <a:pt x="1169" y="0"/>
                </a:cubicBezTo>
                <a:cubicBezTo>
                  <a:pt x="879" y="0"/>
                  <a:pt x="544" y="185"/>
                  <a:pt x="544" y="648"/>
                </a:cubicBezTo>
                <a:cubicBezTo>
                  <a:pt x="544" y="857"/>
                  <a:pt x="625" y="1123"/>
                  <a:pt x="914" y="1215"/>
                </a:cubicBezTo>
                <a:close/>
                <a:moveTo>
                  <a:pt x="2291" y="2639"/>
                </a:moveTo>
                <a:cubicBezTo>
                  <a:pt x="2153" y="1956"/>
                  <a:pt x="2153" y="1956"/>
                  <a:pt x="2153" y="1956"/>
                </a:cubicBezTo>
                <a:cubicBezTo>
                  <a:pt x="2130" y="1829"/>
                  <a:pt x="2049" y="1725"/>
                  <a:pt x="1933" y="1679"/>
                </a:cubicBezTo>
                <a:cubicBezTo>
                  <a:pt x="1470" y="1470"/>
                  <a:pt x="1470" y="1470"/>
                  <a:pt x="1470" y="1470"/>
                </a:cubicBezTo>
                <a:cubicBezTo>
                  <a:pt x="1458" y="1493"/>
                  <a:pt x="1366" y="1621"/>
                  <a:pt x="1146" y="1621"/>
                </a:cubicBezTo>
                <a:cubicBezTo>
                  <a:pt x="926" y="1621"/>
                  <a:pt x="833" y="1493"/>
                  <a:pt x="822" y="1470"/>
                </a:cubicBezTo>
                <a:cubicBezTo>
                  <a:pt x="359" y="1679"/>
                  <a:pt x="359" y="1679"/>
                  <a:pt x="359" y="1679"/>
                </a:cubicBezTo>
                <a:cubicBezTo>
                  <a:pt x="243" y="1725"/>
                  <a:pt x="162" y="1829"/>
                  <a:pt x="139" y="1956"/>
                </a:cubicBezTo>
                <a:cubicBezTo>
                  <a:pt x="0" y="2639"/>
                  <a:pt x="0" y="2639"/>
                  <a:pt x="0" y="2639"/>
                </a:cubicBezTo>
                <a:cubicBezTo>
                  <a:pt x="312" y="2639"/>
                  <a:pt x="312" y="2639"/>
                  <a:pt x="312" y="2639"/>
                </a:cubicBezTo>
                <a:cubicBezTo>
                  <a:pt x="312" y="1991"/>
                  <a:pt x="312" y="1991"/>
                  <a:pt x="312" y="1991"/>
                </a:cubicBezTo>
                <a:cubicBezTo>
                  <a:pt x="312" y="1910"/>
                  <a:pt x="370" y="1852"/>
                  <a:pt x="451" y="1852"/>
                </a:cubicBezTo>
                <a:cubicBezTo>
                  <a:pt x="1840" y="1852"/>
                  <a:pt x="1840" y="1852"/>
                  <a:pt x="1840" y="1852"/>
                </a:cubicBezTo>
                <a:cubicBezTo>
                  <a:pt x="1922" y="1852"/>
                  <a:pt x="1979" y="1910"/>
                  <a:pt x="1979" y="1991"/>
                </a:cubicBezTo>
                <a:cubicBezTo>
                  <a:pt x="1979" y="2639"/>
                  <a:pt x="1979" y="2639"/>
                  <a:pt x="1979" y="2639"/>
                </a:cubicBezTo>
                <a:lnTo>
                  <a:pt x="2291" y="2639"/>
                </a:lnTo>
                <a:close/>
                <a:moveTo>
                  <a:pt x="1840" y="1945"/>
                </a:moveTo>
                <a:cubicBezTo>
                  <a:pt x="451" y="1945"/>
                  <a:pt x="451" y="1945"/>
                  <a:pt x="451" y="1945"/>
                </a:cubicBezTo>
                <a:cubicBezTo>
                  <a:pt x="428" y="1945"/>
                  <a:pt x="405" y="1968"/>
                  <a:pt x="405" y="1991"/>
                </a:cubicBezTo>
                <a:cubicBezTo>
                  <a:pt x="405" y="2916"/>
                  <a:pt x="405" y="2916"/>
                  <a:pt x="405" y="2916"/>
                </a:cubicBezTo>
                <a:cubicBezTo>
                  <a:pt x="405" y="2940"/>
                  <a:pt x="428" y="2963"/>
                  <a:pt x="451" y="2963"/>
                </a:cubicBezTo>
                <a:cubicBezTo>
                  <a:pt x="1840" y="2963"/>
                  <a:pt x="1840" y="2963"/>
                  <a:pt x="1840" y="2963"/>
                </a:cubicBezTo>
                <a:cubicBezTo>
                  <a:pt x="1864" y="2963"/>
                  <a:pt x="1887" y="2940"/>
                  <a:pt x="1887" y="2916"/>
                </a:cubicBezTo>
                <a:cubicBezTo>
                  <a:pt x="1887" y="1991"/>
                  <a:pt x="1887" y="1991"/>
                  <a:pt x="1887" y="1991"/>
                </a:cubicBezTo>
                <a:cubicBezTo>
                  <a:pt x="1887" y="1968"/>
                  <a:pt x="1864" y="1945"/>
                  <a:pt x="1840" y="1945"/>
                </a:cubicBezTo>
                <a:close/>
                <a:moveTo>
                  <a:pt x="914" y="2303"/>
                </a:moveTo>
                <a:cubicBezTo>
                  <a:pt x="914" y="2314"/>
                  <a:pt x="914" y="2314"/>
                  <a:pt x="903" y="2314"/>
                </a:cubicBezTo>
                <a:cubicBezTo>
                  <a:pt x="671" y="2453"/>
                  <a:pt x="671" y="2453"/>
                  <a:pt x="671" y="2453"/>
                </a:cubicBezTo>
                <a:cubicBezTo>
                  <a:pt x="903" y="2592"/>
                  <a:pt x="903" y="2592"/>
                  <a:pt x="903" y="2592"/>
                </a:cubicBezTo>
                <a:cubicBezTo>
                  <a:pt x="914" y="2592"/>
                  <a:pt x="914" y="2604"/>
                  <a:pt x="914" y="2604"/>
                </a:cubicBezTo>
                <a:cubicBezTo>
                  <a:pt x="914" y="2685"/>
                  <a:pt x="914" y="2685"/>
                  <a:pt x="914" y="2685"/>
                </a:cubicBezTo>
                <a:lnTo>
                  <a:pt x="903" y="2696"/>
                </a:lnTo>
                <a:cubicBezTo>
                  <a:pt x="590" y="2523"/>
                  <a:pt x="590" y="2523"/>
                  <a:pt x="590" y="2523"/>
                </a:cubicBezTo>
                <a:cubicBezTo>
                  <a:pt x="579" y="2511"/>
                  <a:pt x="579" y="2511"/>
                  <a:pt x="579" y="2500"/>
                </a:cubicBezTo>
                <a:cubicBezTo>
                  <a:pt x="579" y="2418"/>
                  <a:pt x="579" y="2418"/>
                  <a:pt x="579" y="2418"/>
                </a:cubicBezTo>
                <a:cubicBezTo>
                  <a:pt x="579" y="2407"/>
                  <a:pt x="579" y="2407"/>
                  <a:pt x="590" y="2396"/>
                </a:cubicBezTo>
                <a:cubicBezTo>
                  <a:pt x="903" y="2211"/>
                  <a:pt x="903" y="2211"/>
                  <a:pt x="903" y="2211"/>
                </a:cubicBezTo>
                <a:cubicBezTo>
                  <a:pt x="903" y="2211"/>
                  <a:pt x="914" y="2211"/>
                  <a:pt x="914" y="2223"/>
                </a:cubicBezTo>
                <a:lnTo>
                  <a:pt x="914" y="2303"/>
                </a:lnTo>
                <a:close/>
                <a:moveTo>
                  <a:pt x="1285" y="2223"/>
                </a:moveTo>
                <a:cubicBezTo>
                  <a:pt x="1100" y="2685"/>
                  <a:pt x="1100" y="2685"/>
                  <a:pt x="1100" y="2685"/>
                </a:cubicBezTo>
                <a:cubicBezTo>
                  <a:pt x="1100" y="2696"/>
                  <a:pt x="1088" y="2696"/>
                  <a:pt x="1088" y="2696"/>
                </a:cubicBezTo>
                <a:cubicBezTo>
                  <a:pt x="1018" y="2696"/>
                  <a:pt x="1018" y="2696"/>
                  <a:pt x="1018" y="2696"/>
                </a:cubicBezTo>
                <a:cubicBezTo>
                  <a:pt x="1018" y="2696"/>
                  <a:pt x="1007" y="2696"/>
                  <a:pt x="1007" y="2685"/>
                </a:cubicBezTo>
                <a:cubicBezTo>
                  <a:pt x="1192" y="2222"/>
                  <a:pt x="1192" y="2223"/>
                  <a:pt x="1192" y="2223"/>
                </a:cubicBezTo>
                <a:cubicBezTo>
                  <a:pt x="1192" y="2211"/>
                  <a:pt x="1204" y="2211"/>
                  <a:pt x="1204" y="2211"/>
                </a:cubicBezTo>
                <a:cubicBezTo>
                  <a:pt x="1273" y="2211"/>
                  <a:pt x="1273" y="2211"/>
                  <a:pt x="1273" y="2211"/>
                </a:cubicBezTo>
                <a:cubicBezTo>
                  <a:pt x="1273" y="2211"/>
                  <a:pt x="1285" y="2211"/>
                  <a:pt x="1285" y="2223"/>
                </a:cubicBezTo>
                <a:close/>
                <a:moveTo>
                  <a:pt x="1713" y="2488"/>
                </a:moveTo>
                <a:cubicBezTo>
                  <a:pt x="1713" y="2500"/>
                  <a:pt x="1713" y="2500"/>
                  <a:pt x="1702" y="2511"/>
                </a:cubicBezTo>
                <a:cubicBezTo>
                  <a:pt x="1389" y="2696"/>
                  <a:pt x="1389" y="2696"/>
                  <a:pt x="1389" y="2696"/>
                </a:cubicBezTo>
                <a:lnTo>
                  <a:pt x="1377" y="2685"/>
                </a:lnTo>
                <a:cubicBezTo>
                  <a:pt x="1377" y="2604"/>
                  <a:pt x="1377" y="2604"/>
                  <a:pt x="1377" y="2604"/>
                </a:cubicBezTo>
                <a:cubicBezTo>
                  <a:pt x="1377" y="2592"/>
                  <a:pt x="1377" y="2592"/>
                  <a:pt x="1389" y="2592"/>
                </a:cubicBezTo>
                <a:cubicBezTo>
                  <a:pt x="1620" y="2453"/>
                  <a:pt x="1620" y="2453"/>
                  <a:pt x="1620" y="2453"/>
                </a:cubicBezTo>
                <a:cubicBezTo>
                  <a:pt x="1389" y="2314"/>
                  <a:pt x="1389" y="2314"/>
                  <a:pt x="1389" y="2314"/>
                </a:cubicBezTo>
                <a:cubicBezTo>
                  <a:pt x="1377" y="2314"/>
                  <a:pt x="1377" y="2303"/>
                  <a:pt x="1377" y="2303"/>
                </a:cubicBezTo>
                <a:cubicBezTo>
                  <a:pt x="1377" y="2222"/>
                  <a:pt x="1377" y="2223"/>
                  <a:pt x="1377" y="2223"/>
                </a:cubicBezTo>
                <a:cubicBezTo>
                  <a:pt x="1377" y="2211"/>
                  <a:pt x="1389" y="2211"/>
                  <a:pt x="1389" y="2211"/>
                </a:cubicBezTo>
                <a:cubicBezTo>
                  <a:pt x="1702" y="2384"/>
                  <a:pt x="1702" y="2384"/>
                  <a:pt x="1702" y="2384"/>
                </a:cubicBezTo>
                <a:cubicBezTo>
                  <a:pt x="1713" y="2396"/>
                  <a:pt x="1713" y="2396"/>
                  <a:pt x="1713" y="2407"/>
                </a:cubicBezTo>
                <a:lnTo>
                  <a:pt x="1713" y="2488"/>
                </a:lnTo>
                <a:close/>
              </a:path>
            </a:pathLst>
          </a:custGeom>
          <a:solidFill>
            <a:srgbClr val="B93C2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9864D67-16B9-214F-B5DE-801D96AB6A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96424" y="2270642"/>
            <a:ext cx="806903" cy="914400"/>
          </a:xfrm>
          <a:custGeom>
            <a:avLst/>
            <a:gdLst>
              <a:gd name="T0" fmla="*/ 2488 w 2616"/>
              <a:gd name="T1" fmla="*/ 2061 h 2964"/>
              <a:gd name="T2" fmla="*/ 2279 w 2616"/>
              <a:gd name="T3" fmla="*/ 1760 h 2964"/>
              <a:gd name="T4" fmla="*/ 1667 w 2616"/>
              <a:gd name="T5" fmla="*/ 1470 h 2964"/>
              <a:gd name="T6" fmla="*/ 1308 w 2616"/>
              <a:gd name="T7" fmla="*/ 1899 h 2964"/>
              <a:gd name="T8" fmla="*/ 949 w 2616"/>
              <a:gd name="T9" fmla="*/ 1470 h 2964"/>
              <a:gd name="T10" fmla="*/ 335 w 2616"/>
              <a:gd name="T11" fmla="*/ 1760 h 2964"/>
              <a:gd name="T12" fmla="*/ 127 w 2616"/>
              <a:gd name="T13" fmla="*/ 2061 h 2964"/>
              <a:gd name="T14" fmla="*/ 0 w 2616"/>
              <a:gd name="T15" fmla="*/ 2963 h 2964"/>
              <a:gd name="T16" fmla="*/ 2615 w 2616"/>
              <a:gd name="T17" fmla="*/ 2963 h 2964"/>
              <a:gd name="T18" fmla="*/ 2488 w 2616"/>
              <a:gd name="T19" fmla="*/ 2061 h 2964"/>
              <a:gd name="T20" fmla="*/ 845 w 2616"/>
              <a:gd name="T21" fmla="*/ 799 h 2964"/>
              <a:gd name="T22" fmla="*/ 868 w 2616"/>
              <a:gd name="T23" fmla="*/ 938 h 2964"/>
              <a:gd name="T24" fmla="*/ 961 w 2616"/>
              <a:gd name="T25" fmla="*/ 1019 h 2964"/>
              <a:gd name="T26" fmla="*/ 1308 w 2616"/>
              <a:gd name="T27" fmla="*/ 1378 h 2964"/>
              <a:gd name="T28" fmla="*/ 1319 w 2616"/>
              <a:gd name="T29" fmla="*/ 1378 h 2964"/>
              <a:gd name="T30" fmla="*/ 1655 w 2616"/>
              <a:gd name="T31" fmla="*/ 1019 h 2964"/>
              <a:gd name="T32" fmla="*/ 1748 w 2616"/>
              <a:gd name="T33" fmla="*/ 938 h 2964"/>
              <a:gd name="T34" fmla="*/ 1771 w 2616"/>
              <a:gd name="T35" fmla="*/ 799 h 2964"/>
              <a:gd name="T36" fmla="*/ 1725 w 2616"/>
              <a:gd name="T37" fmla="*/ 706 h 2964"/>
              <a:gd name="T38" fmla="*/ 1759 w 2616"/>
              <a:gd name="T39" fmla="*/ 440 h 2964"/>
              <a:gd name="T40" fmla="*/ 1412 w 2616"/>
              <a:gd name="T41" fmla="*/ 93 h 2964"/>
              <a:gd name="T42" fmla="*/ 1343 w 2616"/>
              <a:gd name="T43" fmla="*/ 0 h 2964"/>
              <a:gd name="T44" fmla="*/ 868 w 2616"/>
              <a:gd name="T45" fmla="*/ 417 h 2964"/>
              <a:gd name="T46" fmla="*/ 868 w 2616"/>
              <a:gd name="T47" fmla="*/ 463 h 2964"/>
              <a:gd name="T48" fmla="*/ 891 w 2616"/>
              <a:gd name="T49" fmla="*/ 706 h 2964"/>
              <a:gd name="T50" fmla="*/ 845 w 2616"/>
              <a:gd name="T51" fmla="*/ 799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16" h="2964">
                <a:moveTo>
                  <a:pt x="2488" y="2061"/>
                </a:moveTo>
                <a:cubicBezTo>
                  <a:pt x="2476" y="1933"/>
                  <a:pt x="2395" y="1817"/>
                  <a:pt x="2279" y="1760"/>
                </a:cubicBezTo>
                <a:cubicBezTo>
                  <a:pt x="1667" y="1470"/>
                  <a:pt x="1667" y="1470"/>
                  <a:pt x="1667" y="1470"/>
                </a:cubicBezTo>
                <a:cubicBezTo>
                  <a:pt x="1667" y="1482"/>
                  <a:pt x="1609" y="1748"/>
                  <a:pt x="1308" y="1899"/>
                </a:cubicBezTo>
                <a:cubicBezTo>
                  <a:pt x="1007" y="1748"/>
                  <a:pt x="949" y="1482"/>
                  <a:pt x="949" y="1470"/>
                </a:cubicBezTo>
                <a:cubicBezTo>
                  <a:pt x="335" y="1760"/>
                  <a:pt x="335" y="1760"/>
                  <a:pt x="335" y="1760"/>
                </a:cubicBezTo>
                <a:cubicBezTo>
                  <a:pt x="220" y="1817"/>
                  <a:pt x="139" y="1933"/>
                  <a:pt x="127" y="2061"/>
                </a:cubicBezTo>
                <a:cubicBezTo>
                  <a:pt x="0" y="2963"/>
                  <a:pt x="0" y="2963"/>
                  <a:pt x="0" y="2963"/>
                </a:cubicBezTo>
                <a:cubicBezTo>
                  <a:pt x="2615" y="2963"/>
                  <a:pt x="2615" y="2963"/>
                  <a:pt x="2615" y="2963"/>
                </a:cubicBezTo>
                <a:lnTo>
                  <a:pt x="2488" y="2061"/>
                </a:lnTo>
                <a:close/>
                <a:moveTo>
                  <a:pt x="845" y="799"/>
                </a:moveTo>
                <a:cubicBezTo>
                  <a:pt x="868" y="938"/>
                  <a:pt x="868" y="938"/>
                  <a:pt x="868" y="938"/>
                </a:cubicBezTo>
                <a:cubicBezTo>
                  <a:pt x="868" y="984"/>
                  <a:pt x="914" y="1019"/>
                  <a:pt x="961" y="1019"/>
                </a:cubicBezTo>
                <a:cubicBezTo>
                  <a:pt x="1007" y="1366"/>
                  <a:pt x="1262" y="1378"/>
                  <a:pt x="1308" y="1378"/>
                </a:cubicBezTo>
                <a:cubicBezTo>
                  <a:pt x="1319" y="1378"/>
                  <a:pt x="1319" y="1378"/>
                  <a:pt x="1319" y="1378"/>
                </a:cubicBezTo>
                <a:cubicBezTo>
                  <a:pt x="1354" y="1378"/>
                  <a:pt x="1609" y="1366"/>
                  <a:pt x="1655" y="1019"/>
                </a:cubicBezTo>
                <a:cubicBezTo>
                  <a:pt x="1702" y="1019"/>
                  <a:pt x="1748" y="984"/>
                  <a:pt x="1748" y="938"/>
                </a:cubicBezTo>
                <a:cubicBezTo>
                  <a:pt x="1771" y="799"/>
                  <a:pt x="1771" y="799"/>
                  <a:pt x="1771" y="799"/>
                </a:cubicBezTo>
                <a:cubicBezTo>
                  <a:pt x="1782" y="764"/>
                  <a:pt x="1759" y="729"/>
                  <a:pt x="1725" y="706"/>
                </a:cubicBezTo>
                <a:cubicBezTo>
                  <a:pt x="1736" y="648"/>
                  <a:pt x="1759" y="544"/>
                  <a:pt x="1759" y="440"/>
                </a:cubicBezTo>
                <a:cubicBezTo>
                  <a:pt x="1748" y="278"/>
                  <a:pt x="1609" y="104"/>
                  <a:pt x="1412" y="93"/>
                </a:cubicBezTo>
                <a:cubicBezTo>
                  <a:pt x="1343" y="0"/>
                  <a:pt x="1343" y="0"/>
                  <a:pt x="1343" y="0"/>
                </a:cubicBezTo>
                <a:cubicBezTo>
                  <a:pt x="856" y="23"/>
                  <a:pt x="868" y="417"/>
                  <a:pt x="868" y="417"/>
                </a:cubicBezTo>
                <a:cubicBezTo>
                  <a:pt x="868" y="463"/>
                  <a:pt x="868" y="463"/>
                  <a:pt x="868" y="463"/>
                </a:cubicBezTo>
                <a:cubicBezTo>
                  <a:pt x="868" y="556"/>
                  <a:pt x="880" y="648"/>
                  <a:pt x="891" y="706"/>
                </a:cubicBezTo>
                <a:cubicBezTo>
                  <a:pt x="856" y="729"/>
                  <a:pt x="845" y="764"/>
                  <a:pt x="845" y="799"/>
                </a:cubicBezTo>
                <a:close/>
              </a:path>
            </a:pathLst>
          </a:custGeom>
          <a:solidFill>
            <a:srgbClr val="B93C2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F342AFCA-9129-C647-964D-7CAE40D3BA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61073" y="3865918"/>
            <a:ext cx="911713" cy="797749"/>
          </a:xfrm>
          <a:custGeom>
            <a:avLst/>
            <a:gdLst>
              <a:gd name="T0" fmla="*/ 2407 w 2964"/>
              <a:gd name="T1" fmla="*/ 324 h 2593"/>
              <a:gd name="T2" fmla="*/ 2500 w 2964"/>
              <a:gd name="T3" fmla="*/ 648 h 2593"/>
              <a:gd name="T4" fmla="*/ 2453 w 2964"/>
              <a:gd name="T5" fmla="*/ 0 h 2593"/>
              <a:gd name="T6" fmla="*/ 0 w 2964"/>
              <a:gd name="T7" fmla="*/ 46 h 2593"/>
              <a:gd name="T8" fmla="*/ 1852 w 2964"/>
              <a:gd name="T9" fmla="*/ 1945 h 2593"/>
              <a:gd name="T10" fmla="*/ 93 w 2964"/>
              <a:gd name="T11" fmla="*/ 1853 h 2593"/>
              <a:gd name="T12" fmla="*/ 625 w 2964"/>
              <a:gd name="T13" fmla="*/ 93 h 2593"/>
              <a:gd name="T14" fmla="*/ 625 w 2964"/>
              <a:gd name="T15" fmla="*/ 232 h 2593"/>
              <a:gd name="T16" fmla="*/ 625 w 2964"/>
              <a:gd name="T17" fmla="*/ 93 h 2593"/>
              <a:gd name="T18" fmla="*/ 463 w 2964"/>
              <a:gd name="T19" fmla="*/ 162 h 2593"/>
              <a:gd name="T20" fmla="*/ 324 w 2964"/>
              <a:gd name="T21" fmla="*/ 162 h 2593"/>
              <a:gd name="T22" fmla="*/ 162 w 2964"/>
              <a:gd name="T23" fmla="*/ 93 h 2593"/>
              <a:gd name="T24" fmla="*/ 162 w 2964"/>
              <a:gd name="T25" fmla="*/ 232 h 2593"/>
              <a:gd name="T26" fmla="*/ 162 w 2964"/>
              <a:gd name="T27" fmla="*/ 93 h 2593"/>
              <a:gd name="T28" fmla="*/ 1204 w 2964"/>
              <a:gd name="T29" fmla="*/ 417 h 2593"/>
              <a:gd name="T30" fmla="*/ 185 w 2964"/>
              <a:gd name="T31" fmla="*/ 1297 h 2593"/>
              <a:gd name="T32" fmla="*/ 2314 w 2964"/>
              <a:gd name="T33" fmla="*/ 648 h 2593"/>
              <a:gd name="T34" fmla="*/ 1297 w 2964"/>
              <a:gd name="T35" fmla="*/ 417 h 2593"/>
              <a:gd name="T36" fmla="*/ 1852 w 2964"/>
              <a:gd name="T37" fmla="*/ 1297 h 2593"/>
              <a:gd name="T38" fmla="*/ 2026 w 2964"/>
              <a:gd name="T39" fmla="*/ 648 h 2593"/>
              <a:gd name="T40" fmla="*/ 185 w 2964"/>
              <a:gd name="T41" fmla="*/ 1760 h 2593"/>
              <a:gd name="T42" fmla="*/ 1852 w 2964"/>
              <a:gd name="T43" fmla="*/ 1389 h 2593"/>
              <a:gd name="T44" fmla="*/ 185 w 2964"/>
              <a:gd name="T45" fmla="*/ 1760 h 2593"/>
              <a:gd name="T46" fmla="*/ 2130 w 2964"/>
              <a:gd name="T47" fmla="*/ 973 h 2593"/>
              <a:gd name="T48" fmla="*/ 2777 w 2964"/>
              <a:gd name="T49" fmla="*/ 1575 h 2593"/>
              <a:gd name="T50" fmla="*/ 2882 w 2964"/>
              <a:gd name="T51" fmla="*/ 741 h 2593"/>
              <a:gd name="T52" fmla="*/ 1945 w 2964"/>
              <a:gd name="T53" fmla="*/ 822 h 2593"/>
              <a:gd name="T54" fmla="*/ 2026 w 2964"/>
              <a:gd name="T55" fmla="*/ 2592 h 2593"/>
              <a:gd name="T56" fmla="*/ 2963 w 2964"/>
              <a:gd name="T57" fmla="*/ 2511 h 2593"/>
              <a:gd name="T58" fmla="*/ 2882 w 2964"/>
              <a:gd name="T59" fmla="*/ 741 h 2593"/>
              <a:gd name="T60" fmla="*/ 2338 w 2964"/>
              <a:gd name="T61" fmla="*/ 2523 h 2593"/>
              <a:gd name="T62" fmla="*/ 2338 w 2964"/>
              <a:gd name="T63" fmla="*/ 2431 h 2593"/>
              <a:gd name="T64" fmla="*/ 2616 w 2964"/>
              <a:gd name="T65" fmla="*/ 2477 h 2593"/>
              <a:gd name="T66" fmla="*/ 2870 w 2964"/>
              <a:gd name="T67" fmla="*/ 2361 h 2593"/>
              <a:gd name="T68" fmla="*/ 2038 w 2964"/>
              <a:gd name="T69" fmla="*/ 880 h 2593"/>
              <a:gd name="T70" fmla="*/ 2870 w 2964"/>
              <a:gd name="T71" fmla="*/ 2361 h 2593"/>
              <a:gd name="T72" fmla="*/ 2130 w 2964"/>
              <a:gd name="T73" fmla="*/ 1667 h 2593"/>
              <a:gd name="T74" fmla="*/ 2777 w 2964"/>
              <a:gd name="T75" fmla="*/ 2268 h 2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964" h="2593">
                <a:moveTo>
                  <a:pt x="93" y="324"/>
                </a:moveTo>
                <a:cubicBezTo>
                  <a:pt x="2407" y="324"/>
                  <a:pt x="2407" y="324"/>
                  <a:pt x="2407" y="324"/>
                </a:cubicBezTo>
                <a:cubicBezTo>
                  <a:pt x="2407" y="648"/>
                  <a:pt x="2407" y="648"/>
                  <a:pt x="2407" y="648"/>
                </a:cubicBezTo>
                <a:cubicBezTo>
                  <a:pt x="2500" y="648"/>
                  <a:pt x="2500" y="648"/>
                  <a:pt x="2500" y="648"/>
                </a:cubicBezTo>
                <a:cubicBezTo>
                  <a:pt x="2500" y="46"/>
                  <a:pt x="2500" y="46"/>
                  <a:pt x="2500" y="46"/>
                </a:cubicBezTo>
                <a:cubicBezTo>
                  <a:pt x="2500" y="24"/>
                  <a:pt x="2477" y="0"/>
                  <a:pt x="2453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3" y="0"/>
                  <a:pt x="0" y="24"/>
                  <a:pt x="0" y="46"/>
                </a:cubicBezTo>
                <a:cubicBezTo>
                  <a:pt x="0" y="1945"/>
                  <a:pt x="0" y="1945"/>
                  <a:pt x="0" y="1945"/>
                </a:cubicBezTo>
                <a:cubicBezTo>
                  <a:pt x="1852" y="1945"/>
                  <a:pt x="1852" y="1945"/>
                  <a:pt x="1852" y="1945"/>
                </a:cubicBezTo>
                <a:cubicBezTo>
                  <a:pt x="1852" y="1853"/>
                  <a:pt x="1852" y="1853"/>
                  <a:pt x="1852" y="1853"/>
                </a:cubicBezTo>
                <a:cubicBezTo>
                  <a:pt x="93" y="1853"/>
                  <a:pt x="93" y="1853"/>
                  <a:pt x="93" y="1853"/>
                </a:cubicBezTo>
                <a:lnTo>
                  <a:pt x="93" y="324"/>
                </a:lnTo>
                <a:close/>
                <a:moveTo>
                  <a:pt x="625" y="93"/>
                </a:moveTo>
                <a:cubicBezTo>
                  <a:pt x="660" y="93"/>
                  <a:pt x="695" y="128"/>
                  <a:pt x="695" y="162"/>
                </a:cubicBezTo>
                <a:cubicBezTo>
                  <a:pt x="695" y="197"/>
                  <a:pt x="660" y="232"/>
                  <a:pt x="625" y="232"/>
                </a:cubicBezTo>
                <a:cubicBezTo>
                  <a:pt x="590" y="232"/>
                  <a:pt x="556" y="197"/>
                  <a:pt x="556" y="162"/>
                </a:cubicBezTo>
                <a:cubicBezTo>
                  <a:pt x="556" y="128"/>
                  <a:pt x="590" y="93"/>
                  <a:pt x="625" y="93"/>
                </a:cubicBezTo>
                <a:close/>
                <a:moveTo>
                  <a:pt x="394" y="93"/>
                </a:moveTo>
                <a:cubicBezTo>
                  <a:pt x="428" y="93"/>
                  <a:pt x="463" y="128"/>
                  <a:pt x="463" y="162"/>
                </a:cubicBezTo>
                <a:cubicBezTo>
                  <a:pt x="463" y="197"/>
                  <a:pt x="428" y="232"/>
                  <a:pt x="394" y="232"/>
                </a:cubicBezTo>
                <a:cubicBezTo>
                  <a:pt x="359" y="232"/>
                  <a:pt x="324" y="197"/>
                  <a:pt x="324" y="162"/>
                </a:cubicBezTo>
                <a:cubicBezTo>
                  <a:pt x="324" y="128"/>
                  <a:pt x="359" y="93"/>
                  <a:pt x="394" y="93"/>
                </a:cubicBezTo>
                <a:close/>
                <a:moveTo>
                  <a:pt x="162" y="93"/>
                </a:moveTo>
                <a:cubicBezTo>
                  <a:pt x="197" y="93"/>
                  <a:pt x="231" y="128"/>
                  <a:pt x="231" y="162"/>
                </a:cubicBezTo>
                <a:cubicBezTo>
                  <a:pt x="231" y="197"/>
                  <a:pt x="197" y="232"/>
                  <a:pt x="162" y="232"/>
                </a:cubicBezTo>
                <a:cubicBezTo>
                  <a:pt x="127" y="232"/>
                  <a:pt x="93" y="197"/>
                  <a:pt x="93" y="162"/>
                </a:cubicBezTo>
                <a:cubicBezTo>
                  <a:pt x="93" y="128"/>
                  <a:pt x="127" y="93"/>
                  <a:pt x="162" y="93"/>
                </a:cubicBezTo>
                <a:close/>
                <a:moveTo>
                  <a:pt x="1204" y="1297"/>
                </a:moveTo>
                <a:cubicBezTo>
                  <a:pt x="1204" y="417"/>
                  <a:pt x="1204" y="417"/>
                  <a:pt x="1204" y="417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5" y="1297"/>
                  <a:pt x="185" y="1297"/>
                  <a:pt x="185" y="1297"/>
                </a:cubicBezTo>
                <a:lnTo>
                  <a:pt x="1204" y="1297"/>
                </a:lnTo>
                <a:close/>
                <a:moveTo>
                  <a:pt x="2314" y="648"/>
                </a:moveTo>
                <a:cubicBezTo>
                  <a:pt x="2314" y="417"/>
                  <a:pt x="2314" y="417"/>
                  <a:pt x="2314" y="417"/>
                </a:cubicBezTo>
                <a:cubicBezTo>
                  <a:pt x="1297" y="417"/>
                  <a:pt x="1297" y="417"/>
                  <a:pt x="1297" y="417"/>
                </a:cubicBezTo>
                <a:cubicBezTo>
                  <a:pt x="1297" y="1297"/>
                  <a:pt x="1297" y="1297"/>
                  <a:pt x="1297" y="1297"/>
                </a:cubicBezTo>
                <a:cubicBezTo>
                  <a:pt x="1852" y="1297"/>
                  <a:pt x="1852" y="1297"/>
                  <a:pt x="1852" y="1297"/>
                </a:cubicBezTo>
                <a:cubicBezTo>
                  <a:pt x="1852" y="822"/>
                  <a:pt x="1852" y="822"/>
                  <a:pt x="1852" y="822"/>
                </a:cubicBezTo>
                <a:cubicBezTo>
                  <a:pt x="1852" y="730"/>
                  <a:pt x="1933" y="648"/>
                  <a:pt x="2026" y="648"/>
                </a:cubicBezTo>
                <a:lnTo>
                  <a:pt x="2314" y="648"/>
                </a:lnTo>
                <a:close/>
                <a:moveTo>
                  <a:pt x="185" y="1760"/>
                </a:moveTo>
                <a:cubicBezTo>
                  <a:pt x="1852" y="1760"/>
                  <a:pt x="1852" y="1760"/>
                  <a:pt x="1852" y="1760"/>
                </a:cubicBezTo>
                <a:cubicBezTo>
                  <a:pt x="1852" y="1389"/>
                  <a:pt x="1852" y="1389"/>
                  <a:pt x="1852" y="1389"/>
                </a:cubicBezTo>
                <a:cubicBezTo>
                  <a:pt x="185" y="1389"/>
                  <a:pt x="185" y="1389"/>
                  <a:pt x="185" y="1389"/>
                </a:cubicBezTo>
                <a:lnTo>
                  <a:pt x="185" y="1760"/>
                </a:lnTo>
                <a:close/>
                <a:moveTo>
                  <a:pt x="2777" y="973"/>
                </a:moveTo>
                <a:cubicBezTo>
                  <a:pt x="2130" y="973"/>
                  <a:pt x="2130" y="973"/>
                  <a:pt x="2130" y="973"/>
                </a:cubicBezTo>
                <a:cubicBezTo>
                  <a:pt x="2130" y="1575"/>
                  <a:pt x="2130" y="1575"/>
                  <a:pt x="2130" y="1575"/>
                </a:cubicBezTo>
                <a:cubicBezTo>
                  <a:pt x="2777" y="1575"/>
                  <a:pt x="2777" y="1575"/>
                  <a:pt x="2777" y="1575"/>
                </a:cubicBezTo>
                <a:lnTo>
                  <a:pt x="2777" y="973"/>
                </a:lnTo>
                <a:close/>
                <a:moveTo>
                  <a:pt x="2882" y="741"/>
                </a:moveTo>
                <a:cubicBezTo>
                  <a:pt x="2026" y="741"/>
                  <a:pt x="2026" y="741"/>
                  <a:pt x="2026" y="741"/>
                </a:cubicBezTo>
                <a:cubicBezTo>
                  <a:pt x="1980" y="741"/>
                  <a:pt x="1945" y="776"/>
                  <a:pt x="1945" y="822"/>
                </a:cubicBezTo>
                <a:cubicBezTo>
                  <a:pt x="1945" y="2511"/>
                  <a:pt x="1945" y="2511"/>
                  <a:pt x="1945" y="2511"/>
                </a:cubicBezTo>
                <a:cubicBezTo>
                  <a:pt x="1945" y="2558"/>
                  <a:pt x="1980" y="2592"/>
                  <a:pt x="2026" y="2592"/>
                </a:cubicBezTo>
                <a:cubicBezTo>
                  <a:pt x="2882" y="2592"/>
                  <a:pt x="2882" y="2592"/>
                  <a:pt x="2882" y="2592"/>
                </a:cubicBezTo>
                <a:cubicBezTo>
                  <a:pt x="2928" y="2592"/>
                  <a:pt x="2963" y="2558"/>
                  <a:pt x="2963" y="2511"/>
                </a:cubicBezTo>
                <a:cubicBezTo>
                  <a:pt x="2963" y="822"/>
                  <a:pt x="2963" y="822"/>
                  <a:pt x="2963" y="822"/>
                </a:cubicBezTo>
                <a:cubicBezTo>
                  <a:pt x="2963" y="776"/>
                  <a:pt x="2928" y="741"/>
                  <a:pt x="2882" y="741"/>
                </a:cubicBezTo>
                <a:close/>
                <a:moveTo>
                  <a:pt x="2569" y="2523"/>
                </a:moveTo>
                <a:cubicBezTo>
                  <a:pt x="2338" y="2523"/>
                  <a:pt x="2338" y="2523"/>
                  <a:pt x="2338" y="2523"/>
                </a:cubicBezTo>
                <a:cubicBezTo>
                  <a:pt x="2314" y="2523"/>
                  <a:pt x="2291" y="2500"/>
                  <a:pt x="2291" y="2477"/>
                </a:cubicBezTo>
                <a:cubicBezTo>
                  <a:pt x="2291" y="2454"/>
                  <a:pt x="2314" y="2431"/>
                  <a:pt x="2338" y="2431"/>
                </a:cubicBezTo>
                <a:cubicBezTo>
                  <a:pt x="2569" y="2431"/>
                  <a:pt x="2569" y="2431"/>
                  <a:pt x="2569" y="2431"/>
                </a:cubicBezTo>
                <a:cubicBezTo>
                  <a:pt x="2592" y="2431"/>
                  <a:pt x="2616" y="2454"/>
                  <a:pt x="2616" y="2477"/>
                </a:cubicBezTo>
                <a:cubicBezTo>
                  <a:pt x="2616" y="2500"/>
                  <a:pt x="2592" y="2523"/>
                  <a:pt x="2569" y="2523"/>
                </a:cubicBezTo>
                <a:close/>
                <a:moveTo>
                  <a:pt x="2870" y="2361"/>
                </a:moveTo>
                <a:cubicBezTo>
                  <a:pt x="2038" y="2361"/>
                  <a:pt x="2038" y="2361"/>
                  <a:pt x="2038" y="2361"/>
                </a:cubicBezTo>
                <a:cubicBezTo>
                  <a:pt x="2038" y="880"/>
                  <a:pt x="2038" y="880"/>
                  <a:pt x="2038" y="880"/>
                </a:cubicBezTo>
                <a:cubicBezTo>
                  <a:pt x="2870" y="880"/>
                  <a:pt x="2870" y="880"/>
                  <a:pt x="2870" y="880"/>
                </a:cubicBezTo>
                <a:lnTo>
                  <a:pt x="2870" y="2361"/>
                </a:lnTo>
                <a:close/>
                <a:moveTo>
                  <a:pt x="2777" y="1667"/>
                </a:moveTo>
                <a:cubicBezTo>
                  <a:pt x="2130" y="1667"/>
                  <a:pt x="2130" y="1667"/>
                  <a:pt x="2130" y="1667"/>
                </a:cubicBezTo>
                <a:cubicBezTo>
                  <a:pt x="2130" y="2268"/>
                  <a:pt x="2130" y="2268"/>
                  <a:pt x="2130" y="2268"/>
                </a:cubicBezTo>
                <a:cubicBezTo>
                  <a:pt x="2777" y="2268"/>
                  <a:pt x="2777" y="2268"/>
                  <a:pt x="2777" y="2268"/>
                </a:cubicBezTo>
                <a:lnTo>
                  <a:pt x="2777" y="1667"/>
                </a:lnTo>
                <a:close/>
              </a:path>
            </a:pathLst>
          </a:custGeom>
          <a:solidFill>
            <a:srgbClr val="B93C2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734D6C-83E8-B24B-8B5A-93D5593BCC2C}"/>
              </a:ext>
            </a:extLst>
          </p:cNvPr>
          <p:cNvSpPr txBox="1"/>
          <p:nvPr/>
        </p:nvSpPr>
        <p:spPr>
          <a:xfrm>
            <a:off x="5689958" y="3263705"/>
            <a:ext cx="1686272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Object 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B3734-87B7-EF44-BA95-A0C2BC0187B0}"/>
              </a:ext>
            </a:extLst>
          </p:cNvPr>
          <p:cNvSpPr txBox="1"/>
          <p:nvPr/>
        </p:nvSpPr>
        <p:spPr>
          <a:xfrm>
            <a:off x="2936504" y="3191228"/>
            <a:ext cx="65826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ADW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0989F-E210-AE47-9810-79B68230EA64}"/>
              </a:ext>
            </a:extLst>
          </p:cNvPr>
          <p:cNvSpPr txBox="1"/>
          <p:nvPr/>
        </p:nvSpPr>
        <p:spPr>
          <a:xfrm>
            <a:off x="2761073" y="4457337"/>
            <a:ext cx="594362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F74FA4-14AE-5649-9BBD-43D2DBB95ADB}"/>
              </a:ext>
            </a:extLst>
          </p:cNvPr>
          <p:cNvSpPr txBox="1"/>
          <p:nvPr/>
        </p:nvSpPr>
        <p:spPr>
          <a:xfrm>
            <a:off x="8199321" y="3485939"/>
            <a:ext cx="1686272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Digital Assistant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6C8E3F-36DA-164B-9F57-834F0A7AABD7}"/>
              </a:ext>
            </a:extLst>
          </p:cNvPr>
          <p:cNvSpPr txBox="1"/>
          <p:nvPr/>
        </p:nvSpPr>
        <p:spPr>
          <a:xfrm>
            <a:off x="32092" y="1927413"/>
            <a:ext cx="115235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User Friendly 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5AF86E-AB19-C945-9F8A-0B3795BA8877}"/>
              </a:ext>
            </a:extLst>
          </p:cNvPr>
          <p:cNvSpPr txBox="1"/>
          <p:nvPr/>
        </p:nvSpPr>
        <p:spPr>
          <a:xfrm>
            <a:off x="-13287" y="4539552"/>
            <a:ext cx="112381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Party Location APIs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10246E-3514-B643-979B-C26435DCD8CC}"/>
              </a:ext>
            </a:extLst>
          </p:cNvPr>
          <p:cNvSpPr txBox="1"/>
          <p:nvPr/>
        </p:nvSpPr>
        <p:spPr>
          <a:xfrm>
            <a:off x="10951187" y="3229970"/>
            <a:ext cx="897376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End User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AE46A-C718-D344-AF60-D46ED009F1BD}"/>
              </a:ext>
            </a:extLst>
          </p:cNvPr>
          <p:cNvSpPr txBox="1"/>
          <p:nvPr/>
        </p:nvSpPr>
        <p:spPr>
          <a:xfrm>
            <a:off x="10968413" y="5531871"/>
            <a:ext cx="1114846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Web/Mobile Application</a:t>
            </a:r>
          </a:p>
        </p:txBody>
      </p:sp>
      <p:pic>
        <p:nvPicPr>
          <p:cNvPr id="48" name="Picture 47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D11B2B87-8008-6A43-906A-70752A40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43" y="2262214"/>
            <a:ext cx="982250" cy="982250"/>
          </a:xfrm>
          <a:prstGeom prst="rect">
            <a:avLst/>
          </a:prstGeom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939437-4B22-D149-B772-D84B8C51FB9D}"/>
              </a:ext>
            </a:extLst>
          </p:cNvPr>
          <p:cNvSpPr txBox="1"/>
          <p:nvPr/>
        </p:nvSpPr>
        <p:spPr>
          <a:xfrm>
            <a:off x="3938182" y="3282194"/>
            <a:ext cx="1514372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Service Gateway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B47024-01AA-FE4E-B502-F0F470F682EE}"/>
              </a:ext>
            </a:extLst>
          </p:cNvPr>
          <p:cNvCxnSpPr/>
          <p:nvPr/>
        </p:nvCxnSpPr>
        <p:spPr>
          <a:xfrm>
            <a:off x="3775332" y="2866277"/>
            <a:ext cx="184007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7B8730-E915-434E-BB5F-432EFB4F337E}"/>
              </a:ext>
            </a:extLst>
          </p:cNvPr>
          <p:cNvCxnSpPr>
            <a:cxnSpLocks/>
          </p:cNvCxnSpPr>
          <p:nvPr/>
        </p:nvCxnSpPr>
        <p:spPr>
          <a:xfrm>
            <a:off x="3189001" y="3396445"/>
            <a:ext cx="0" cy="44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D99C08-D56D-BA44-9F1A-A88C6BD0E0F3}"/>
              </a:ext>
            </a:extLst>
          </p:cNvPr>
          <p:cNvCxnSpPr/>
          <p:nvPr/>
        </p:nvCxnSpPr>
        <p:spPr>
          <a:xfrm>
            <a:off x="11373987" y="3528809"/>
            <a:ext cx="0" cy="8981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046865-B7C2-A44A-8B06-E789FAEFE901}"/>
              </a:ext>
            </a:extLst>
          </p:cNvPr>
          <p:cNvCxnSpPr>
            <a:cxnSpLocks/>
          </p:cNvCxnSpPr>
          <p:nvPr/>
        </p:nvCxnSpPr>
        <p:spPr>
          <a:xfrm flipV="1">
            <a:off x="9809786" y="5198546"/>
            <a:ext cx="1186638" cy="5641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E80B60-1A67-EC41-B3CF-8C579B29616F}"/>
              </a:ext>
            </a:extLst>
          </p:cNvPr>
          <p:cNvCxnSpPr/>
          <p:nvPr/>
        </p:nvCxnSpPr>
        <p:spPr>
          <a:xfrm>
            <a:off x="975319" y="4171713"/>
            <a:ext cx="17208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17F6F72-D562-A540-B299-48803280547D}"/>
              </a:ext>
            </a:extLst>
          </p:cNvPr>
          <p:cNvSpPr/>
          <p:nvPr/>
        </p:nvSpPr>
        <p:spPr>
          <a:xfrm>
            <a:off x="4240636" y="2631466"/>
            <a:ext cx="661999" cy="4727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FFCF8-E626-2F44-9088-365E70E8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12" y="2423926"/>
            <a:ext cx="903405" cy="90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D3B4C7-A846-7541-A436-9530AD79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93C2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968413" y="864464"/>
            <a:ext cx="711781" cy="5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08C99A1-3926-6946-9E41-3462647B6E2A}"/>
              </a:ext>
            </a:extLst>
          </p:cNvPr>
          <p:cNvSpPr txBox="1"/>
          <p:nvPr/>
        </p:nvSpPr>
        <p:spPr>
          <a:xfrm>
            <a:off x="10806605" y="1538098"/>
            <a:ext cx="112381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Party Translation APIs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D20E085-175E-BE47-9AF0-43255029CA12}"/>
              </a:ext>
            </a:extLst>
          </p:cNvPr>
          <p:cNvCxnSpPr>
            <a:cxnSpLocks/>
          </p:cNvCxnSpPr>
          <p:nvPr/>
        </p:nvCxnSpPr>
        <p:spPr>
          <a:xfrm flipV="1">
            <a:off x="3750200" y="3727284"/>
            <a:ext cx="5134029" cy="555375"/>
          </a:xfrm>
          <a:prstGeom prst="bentConnector3">
            <a:avLst>
              <a:gd name="adj1" fmla="val 99924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006A36D-6E41-9444-86D9-13FC53E1E02D}"/>
              </a:ext>
            </a:extLst>
          </p:cNvPr>
          <p:cNvCxnSpPr>
            <a:cxnSpLocks/>
          </p:cNvCxnSpPr>
          <p:nvPr/>
        </p:nvCxnSpPr>
        <p:spPr>
          <a:xfrm flipV="1">
            <a:off x="8812968" y="1179166"/>
            <a:ext cx="1993637" cy="1244760"/>
          </a:xfrm>
          <a:prstGeom prst="bentConnector3">
            <a:avLst>
              <a:gd name="adj1" fmla="val -118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0176-9031-F941-9C30-891DBB37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Walk 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C38C-D12A-1D46-BEBC-11EFC447C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67176-1075-2C4D-A426-A5ABC351D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0176-9031-F941-9C30-891DBB37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Walk 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C38C-D12A-1D46-BEBC-11EFC447C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67176-1075-2C4D-A426-A5ABC351D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6E01A8-7738-0F45-9733-DB757ED41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, holding, device, display&#10;&#10;Description automatically generated">
            <a:extLst>
              <a:ext uri="{FF2B5EF4-FFF2-40B4-BE49-F238E27FC236}">
                <a16:creationId xmlns:a16="http://schemas.microsoft.com/office/drawing/2014/main" id="{E1CD17B3-2751-7840-87D2-A9BF0302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51466F9-3240-774A-BB33-7CCAE20E0975}" vid="{B798DA12-FDE9-7E47-8379-89D15D3C9C91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51466F9-3240-774A-BB33-7CCAE20E0975}" vid="{4399D412-9D93-DD43-BB61-9D1A454870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 </Template>
  <TotalTime>1955</TotalTime>
  <Words>418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Georgia</vt:lpstr>
      <vt:lpstr>Oracle Sans</vt:lpstr>
      <vt:lpstr>Oracle Sans Light</vt:lpstr>
      <vt:lpstr>Wingdings</vt:lpstr>
      <vt:lpstr>Light Master </vt:lpstr>
      <vt:lpstr>Dark Master</vt:lpstr>
      <vt:lpstr>Ladybird Health</vt:lpstr>
      <vt:lpstr>Safe harbor statement</vt:lpstr>
      <vt:lpstr>Our Team</vt:lpstr>
      <vt:lpstr>PowerPoint Presentation</vt:lpstr>
      <vt:lpstr>Facts About the Uninsured in Texas</vt:lpstr>
      <vt:lpstr>PowerPoint Presentation</vt:lpstr>
      <vt:lpstr>Technical Walk Through</vt:lpstr>
      <vt:lpstr>Front End Walk Through</vt:lpstr>
      <vt:lpstr>PowerPoint Presentation</vt:lpstr>
      <vt:lpstr>Personas</vt:lpstr>
      <vt:lpstr>Personas</vt:lpstr>
      <vt:lpstr>How might you expand upon your solution in the future?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Cecilia King</dc:creator>
  <cp:lastModifiedBy>Cecilia King</cp:lastModifiedBy>
  <cp:revision>38</cp:revision>
  <dcterms:created xsi:type="dcterms:W3CDTF">2020-07-01T14:13:50Z</dcterms:created>
  <dcterms:modified xsi:type="dcterms:W3CDTF">2020-07-06T22:52:09Z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